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12" r:id="rId3"/>
    <p:sldId id="316" r:id="rId4"/>
    <p:sldId id="287" r:id="rId5"/>
    <p:sldId id="270" r:id="rId6"/>
    <p:sldId id="285" r:id="rId7"/>
    <p:sldId id="317" r:id="rId8"/>
    <p:sldId id="264" r:id="rId9"/>
    <p:sldId id="289" r:id="rId10"/>
    <p:sldId id="332" r:id="rId11"/>
    <p:sldId id="352" r:id="rId12"/>
    <p:sldId id="354" r:id="rId13"/>
    <p:sldId id="368" r:id="rId14"/>
    <p:sldId id="370" r:id="rId15"/>
    <p:sldId id="371" r:id="rId16"/>
    <p:sldId id="297" r:id="rId17"/>
    <p:sldId id="277" r:id="rId18"/>
    <p:sldId id="330" r:id="rId19"/>
    <p:sldId id="340" r:id="rId20"/>
    <p:sldId id="341" r:id="rId21"/>
    <p:sldId id="353" r:id="rId22"/>
    <p:sldId id="355" r:id="rId23"/>
    <p:sldId id="331" r:id="rId24"/>
    <p:sldId id="356" r:id="rId25"/>
    <p:sldId id="366" r:id="rId26"/>
    <p:sldId id="369" r:id="rId27"/>
    <p:sldId id="338" r:id="rId28"/>
    <p:sldId id="344" r:id="rId29"/>
    <p:sldId id="376" r:id="rId30"/>
    <p:sldId id="372" r:id="rId31"/>
    <p:sldId id="333" r:id="rId32"/>
    <p:sldId id="378" r:id="rId33"/>
    <p:sldId id="380" r:id="rId34"/>
    <p:sldId id="381" r:id="rId35"/>
    <p:sldId id="339" r:id="rId36"/>
    <p:sldId id="379" r:id="rId37"/>
    <p:sldId id="384" r:id="rId38"/>
    <p:sldId id="382" r:id="rId39"/>
    <p:sldId id="385" r:id="rId40"/>
    <p:sldId id="383" r:id="rId41"/>
    <p:sldId id="377" r:id="rId42"/>
    <p:sldId id="37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FB7"/>
    <a:srgbClr val="31B8D3"/>
    <a:srgbClr val="0000FF"/>
    <a:srgbClr val="AB0031"/>
    <a:srgbClr val="35C611"/>
    <a:srgbClr val="006F9D"/>
    <a:srgbClr val="FFBE06"/>
    <a:srgbClr val="E3790F"/>
    <a:srgbClr val="07E8F6"/>
    <a:srgbClr val="BD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A4468-F41F-42CD-801D-C3C68E61DE1C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D22865-A099-4A05-9C84-DB277562E5ED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Ситуации</a:t>
          </a:r>
        </a:p>
      </dgm:t>
    </dgm:pt>
    <dgm:pt modelId="{96FC01EB-8454-42C8-B5BA-E09229F3794B}" type="parTrans" cxnId="{2232D5C3-7692-41B5-9BF6-487877E57903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2942334-FA0D-4E4F-AABC-3246384A4070}" type="sibTrans" cxnId="{2232D5C3-7692-41B5-9BF6-487877E57903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E96B42D-D555-4D5C-AAE8-66E8918E9784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Тексты</a:t>
          </a:r>
        </a:p>
      </dgm:t>
    </dgm:pt>
    <dgm:pt modelId="{A28832E0-249F-499E-9CC5-7E758C0DD4F9}" type="parTrans" cxnId="{C413BCD4-1D39-4A17-9D73-1B18C9D297E9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A07C66E-5834-4E91-BEA5-24C1300DF626}" type="sibTrans" cxnId="{C413BCD4-1D39-4A17-9D73-1B18C9D297E9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F5C87A9-565C-479B-B9AE-7A73C5AE7F2A}">
      <dgm:prSet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Читательские умения</a:t>
          </a:r>
        </a:p>
      </dgm:t>
    </dgm:pt>
    <dgm:pt modelId="{F3F30E46-D3C1-4C24-AF7F-BBB6A3B1793A}" type="parTrans" cxnId="{62D18D46-0307-4ADD-9AD8-F6DC93BB3F94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65930BC-6A88-4BA7-9419-B8ECAEE6C0E3}" type="sibTrans" cxnId="{62D18D46-0307-4ADD-9AD8-F6DC93BB3F94}">
      <dgm:prSet/>
      <dgm:spPr/>
      <dgm:t>
        <a:bodyPr/>
        <a:lstStyle/>
        <a:p>
          <a:endParaRPr lang="ru-RU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6EB6795-9E17-49AF-B5E2-ABA9247C7A7E}" type="pres">
      <dgm:prSet presAssocID="{7B0A4468-F41F-42CD-801D-C3C68E61DE1C}" presName="diagram" presStyleCnt="0">
        <dgm:presLayoutVars>
          <dgm:dir/>
          <dgm:resizeHandles val="exact"/>
        </dgm:presLayoutVars>
      </dgm:prSet>
      <dgm:spPr/>
    </dgm:pt>
    <dgm:pt modelId="{5D11D610-077B-46B0-A4F7-6D3EA8D0B2C6}" type="pres">
      <dgm:prSet presAssocID="{C0D22865-A099-4A05-9C84-DB277562E5ED}" presName="node" presStyleLbl="node1" presStyleIdx="0" presStyleCnt="3" custLinFactNeighborX="-1748" custLinFactNeighborY="-22157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28D1D958-7EEA-41B7-8190-0261094C7E00}" type="pres">
      <dgm:prSet presAssocID="{22942334-FA0D-4E4F-AABC-3246384A4070}" presName="sibTrans" presStyleCnt="0"/>
      <dgm:spPr/>
    </dgm:pt>
    <dgm:pt modelId="{9B51F315-7DFB-48EE-979C-89C6AB272568}" type="pres">
      <dgm:prSet presAssocID="{DE96B42D-D555-4D5C-AAE8-66E8918E9784}" presName="node" presStyleLbl="node1" presStyleIdx="1" presStyleCnt="3" custLinFactNeighborX="-1748" custLinFactNeighborY="-24465">
        <dgm:presLayoutVars>
          <dgm:bulletEnabled val="1"/>
        </dgm:presLayoutVars>
      </dgm:prSet>
      <dgm:spPr>
        <a:prstGeom prst="flowChartDocument">
          <a:avLst/>
        </a:prstGeom>
      </dgm:spPr>
    </dgm:pt>
    <dgm:pt modelId="{035FBA6D-DF98-4BE4-B350-0720F0714540}" type="pres">
      <dgm:prSet presAssocID="{3A07C66E-5834-4E91-BEA5-24C1300DF626}" presName="sibTrans" presStyleCnt="0"/>
      <dgm:spPr/>
    </dgm:pt>
    <dgm:pt modelId="{FE419557-64D9-4DF8-B899-35ACEA52183F}" type="pres">
      <dgm:prSet presAssocID="{1F5C87A9-565C-479B-B9AE-7A73C5AE7F2A}" presName="node" presStyleLbl="node1" presStyleIdx="2" presStyleCnt="3">
        <dgm:presLayoutVars>
          <dgm:bulletEnabled val="1"/>
        </dgm:presLayoutVars>
      </dgm:prSet>
      <dgm:spPr>
        <a:prstGeom prst="flowChartDocument">
          <a:avLst/>
        </a:prstGeom>
      </dgm:spPr>
    </dgm:pt>
  </dgm:ptLst>
  <dgm:cxnLst>
    <dgm:cxn modelId="{B3454E2C-528B-4C78-BDB5-EC5D2B46A1CD}" type="presOf" srcId="{C0D22865-A099-4A05-9C84-DB277562E5ED}" destId="{5D11D610-077B-46B0-A4F7-6D3EA8D0B2C6}" srcOrd="0" destOrd="0" presId="urn:microsoft.com/office/officeart/2005/8/layout/default#1"/>
    <dgm:cxn modelId="{62D18D46-0307-4ADD-9AD8-F6DC93BB3F94}" srcId="{7B0A4468-F41F-42CD-801D-C3C68E61DE1C}" destId="{1F5C87A9-565C-479B-B9AE-7A73C5AE7F2A}" srcOrd="2" destOrd="0" parTransId="{F3F30E46-D3C1-4C24-AF7F-BBB6A3B1793A}" sibTransId="{165930BC-6A88-4BA7-9419-B8ECAEE6C0E3}"/>
    <dgm:cxn modelId="{78DD6298-EA8D-48E2-A889-BEC7775A4107}" type="presOf" srcId="{1F5C87A9-565C-479B-B9AE-7A73C5AE7F2A}" destId="{FE419557-64D9-4DF8-B899-35ACEA52183F}" srcOrd="0" destOrd="0" presId="urn:microsoft.com/office/officeart/2005/8/layout/default#1"/>
    <dgm:cxn modelId="{93123AB8-44A0-4FB1-BFC7-924C9761D248}" type="presOf" srcId="{DE96B42D-D555-4D5C-AAE8-66E8918E9784}" destId="{9B51F315-7DFB-48EE-979C-89C6AB272568}" srcOrd="0" destOrd="0" presId="urn:microsoft.com/office/officeart/2005/8/layout/default#1"/>
    <dgm:cxn modelId="{2232D5C3-7692-41B5-9BF6-487877E57903}" srcId="{7B0A4468-F41F-42CD-801D-C3C68E61DE1C}" destId="{C0D22865-A099-4A05-9C84-DB277562E5ED}" srcOrd="0" destOrd="0" parTransId="{96FC01EB-8454-42C8-B5BA-E09229F3794B}" sibTransId="{22942334-FA0D-4E4F-AABC-3246384A4070}"/>
    <dgm:cxn modelId="{C413BCD4-1D39-4A17-9D73-1B18C9D297E9}" srcId="{7B0A4468-F41F-42CD-801D-C3C68E61DE1C}" destId="{DE96B42D-D555-4D5C-AAE8-66E8918E9784}" srcOrd="1" destOrd="0" parTransId="{A28832E0-249F-499E-9CC5-7E758C0DD4F9}" sibTransId="{3A07C66E-5834-4E91-BEA5-24C1300DF626}"/>
    <dgm:cxn modelId="{706EEBDC-D5F7-4B1E-98D8-254B889CF48B}" type="presOf" srcId="{7B0A4468-F41F-42CD-801D-C3C68E61DE1C}" destId="{86EB6795-9E17-49AF-B5E2-ABA9247C7A7E}" srcOrd="0" destOrd="0" presId="urn:microsoft.com/office/officeart/2005/8/layout/default#1"/>
    <dgm:cxn modelId="{3ACB1773-1D3E-4021-9D33-6EFD2EB6850B}" type="presParOf" srcId="{86EB6795-9E17-49AF-B5E2-ABA9247C7A7E}" destId="{5D11D610-077B-46B0-A4F7-6D3EA8D0B2C6}" srcOrd="0" destOrd="0" presId="urn:microsoft.com/office/officeart/2005/8/layout/default#1"/>
    <dgm:cxn modelId="{34CE97F4-2A2C-4788-9303-987067314ED4}" type="presParOf" srcId="{86EB6795-9E17-49AF-B5E2-ABA9247C7A7E}" destId="{28D1D958-7EEA-41B7-8190-0261094C7E00}" srcOrd="1" destOrd="0" presId="urn:microsoft.com/office/officeart/2005/8/layout/default#1"/>
    <dgm:cxn modelId="{1DB1B430-1043-4DF3-8697-2600DB798DAF}" type="presParOf" srcId="{86EB6795-9E17-49AF-B5E2-ABA9247C7A7E}" destId="{9B51F315-7DFB-48EE-979C-89C6AB272568}" srcOrd="2" destOrd="0" presId="urn:microsoft.com/office/officeart/2005/8/layout/default#1"/>
    <dgm:cxn modelId="{F896244E-8652-482B-AB60-FB196952EF1E}" type="presParOf" srcId="{86EB6795-9E17-49AF-B5E2-ABA9247C7A7E}" destId="{035FBA6D-DF98-4BE4-B350-0720F0714540}" srcOrd="3" destOrd="0" presId="urn:microsoft.com/office/officeart/2005/8/layout/default#1"/>
    <dgm:cxn modelId="{90A5A2AE-7E2A-4A7F-86BA-6834F7D3F98A}" type="presParOf" srcId="{86EB6795-9E17-49AF-B5E2-ABA9247C7A7E}" destId="{FE419557-64D9-4DF8-B899-35ACEA52183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A5CFE3-7830-4CE6-B0BA-29930AB81946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F154BB-7F3C-4A3B-9946-BDA939DE6632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Контекст</a:t>
          </a:r>
        </a:p>
      </dgm:t>
    </dgm:pt>
    <dgm:pt modelId="{40FC184B-40E4-4178-829E-1384B00F8FFF}" type="par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CB9E916-3DDA-4424-883E-0170769C094B}" type="sib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08F085B-90C3-4103-92F2-24203053225F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Местные, государственные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глобальные вопросы, текущие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исторические проблемы</a:t>
          </a:r>
        </a:p>
      </dgm:t>
    </dgm:pt>
    <dgm:pt modelId="{6501299F-219C-460D-AE15-E1C092D10BE2}" type="par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C4BCDCD-8B25-4FFE-967E-83321CD84066}" type="sib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AA0D525-756E-4A4D-9A9D-1529912137FE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Компетенции</a:t>
          </a:r>
        </a:p>
      </dgm:t>
    </dgm:pt>
    <dgm:pt modelId="{856B5461-04D6-4805-8E86-6F936F618858}" type="parTrans" cxnId="{E97C341C-EBDB-41D8-8A1A-899F4CB8E63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D3F6BDC-FEEC-41D7-B8E0-73B73E5297A9}" type="sibTrans" cxnId="{E97C341C-EBDB-41D8-8A1A-899F4CB8E63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4FA7F2D-221D-4049-8A3A-6A284B5020B3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Способность научно объяснить явление, разрабатывать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проводить научные изыскания, интерпретировать научные данные</a:t>
          </a:r>
        </a:p>
      </dgm:t>
    </dgm:pt>
    <dgm:pt modelId="{50C5A7CA-2D2F-427C-A1B9-340A0D5A4FD3}" type="par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712E040-BBFD-4042-B829-7D66454D08F5}" type="sib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887AFADB-D2DB-4FEB-BB8C-1BA3A381B91B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Требуют понимания научных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технологических явлений</a:t>
          </a:r>
        </a:p>
      </dgm:t>
    </dgm:pt>
    <dgm:pt modelId="{043943F2-5001-4B6D-8CFC-45C8EF975B7D}" type="parTrans" cxnId="{4B7C6412-C81E-4C28-BA2B-0CDD484F470C}">
      <dgm:prSet/>
      <dgm:spPr/>
      <dgm:t>
        <a:bodyPr/>
        <a:lstStyle/>
        <a:p>
          <a:endParaRPr lang="ru-RU"/>
        </a:p>
      </dgm:t>
    </dgm:pt>
    <dgm:pt modelId="{54EEA406-01C3-43BD-848B-FB9E3F612B83}" type="sibTrans" cxnId="{4B7C6412-C81E-4C28-BA2B-0CDD484F470C}">
      <dgm:prSet/>
      <dgm:spPr/>
      <dgm:t>
        <a:bodyPr/>
        <a:lstStyle/>
        <a:p>
          <a:endParaRPr lang="ru-RU"/>
        </a:p>
      </dgm:t>
    </dgm:pt>
    <dgm:pt modelId="{AC2CEAB7-AE5F-4BA7-A2E2-3F6C87D89FB2}" type="pres">
      <dgm:prSet presAssocID="{0DA5CFE3-7830-4CE6-B0BA-29930AB81946}" presName="Name0" presStyleCnt="0">
        <dgm:presLayoutVars>
          <dgm:dir/>
          <dgm:animLvl val="lvl"/>
          <dgm:resizeHandles val="exact"/>
        </dgm:presLayoutVars>
      </dgm:prSet>
      <dgm:spPr/>
    </dgm:pt>
    <dgm:pt modelId="{06B110A2-6930-4515-A476-0EFCB36530E0}" type="pres">
      <dgm:prSet presAssocID="{C3F154BB-7F3C-4A3B-9946-BDA939DE6632}" presName="composite" presStyleCnt="0"/>
      <dgm:spPr/>
    </dgm:pt>
    <dgm:pt modelId="{393D3058-8285-478B-BA47-6BE1F96EB824}" type="pres">
      <dgm:prSet presAssocID="{C3F154BB-7F3C-4A3B-9946-BDA939DE663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49E3243-C229-4427-B5F9-0F2138C78823}" type="pres">
      <dgm:prSet presAssocID="{C3F154BB-7F3C-4A3B-9946-BDA939DE6632}" presName="desTx" presStyleLbl="alignAccFollowNode1" presStyleIdx="0" presStyleCnt="2">
        <dgm:presLayoutVars>
          <dgm:bulletEnabled val="1"/>
        </dgm:presLayoutVars>
      </dgm:prSet>
      <dgm:spPr/>
    </dgm:pt>
    <dgm:pt modelId="{2CE4966E-B1C0-4879-A475-A9EA3A36C6FA}" type="pres">
      <dgm:prSet presAssocID="{CCB9E916-3DDA-4424-883E-0170769C094B}" presName="space" presStyleCnt="0"/>
      <dgm:spPr/>
    </dgm:pt>
    <dgm:pt modelId="{B1DE80BE-0FD9-4313-AA34-BA2EDB9CF4C3}" type="pres">
      <dgm:prSet presAssocID="{7AA0D525-756E-4A4D-9A9D-1529912137FE}" presName="composite" presStyleCnt="0"/>
      <dgm:spPr/>
    </dgm:pt>
    <dgm:pt modelId="{70A0BF07-126C-4DD7-A489-36D24C6A8200}" type="pres">
      <dgm:prSet presAssocID="{7AA0D525-756E-4A4D-9A9D-1529912137F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414E3FE-D2D0-4C27-BF66-9BD8CD95C4E6}" type="pres">
      <dgm:prSet presAssocID="{7AA0D525-756E-4A4D-9A9D-1529912137F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B7C6412-C81E-4C28-BA2B-0CDD484F470C}" srcId="{C3F154BB-7F3C-4A3B-9946-BDA939DE6632}" destId="{887AFADB-D2DB-4FEB-BB8C-1BA3A381B91B}" srcOrd="1" destOrd="0" parTransId="{043943F2-5001-4B6D-8CFC-45C8EF975B7D}" sibTransId="{54EEA406-01C3-43BD-848B-FB9E3F612B83}"/>
    <dgm:cxn modelId="{48630215-62C4-41F6-8216-59277FC37CF8}" srcId="{C3F154BB-7F3C-4A3B-9946-BDA939DE6632}" destId="{408F085B-90C3-4103-92F2-24203053225F}" srcOrd="0" destOrd="0" parTransId="{6501299F-219C-460D-AE15-E1C092D10BE2}" sibTransId="{AC4BCDCD-8B25-4FFE-967E-83321CD84066}"/>
    <dgm:cxn modelId="{E97C341C-EBDB-41D8-8A1A-899F4CB8E639}" srcId="{0DA5CFE3-7830-4CE6-B0BA-29930AB81946}" destId="{7AA0D525-756E-4A4D-9A9D-1529912137FE}" srcOrd="1" destOrd="0" parTransId="{856B5461-04D6-4805-8E86-6F936F618858}" sibTransId="{6D3F6BDC-FEEC-41D7-B8E0-73B73E5297A9}"/>
    <dgm:cxn modelId="{9B9DCB6E-B114-4446-B76D-8D02C90B3A43}" srcId="{7AA0D525-756E-4A4D-9A9D-1529912137FE}" destId="{A4FA7F2D-221D-4049-8A3A-6A284B5020B3}" srcOrd="0" destOrd="0" parTransId="{50C5A7CA-2D2F-427C-A1B9-340A0D5A4FD3}" sibTransId="{1712E040-BBFD-4042-B829-7D66454D08F5}"/>
    <dgm:cxn modelId="{E6F1E258-7800-48A7-8371-75AA01C12434}" type="presOf" srcId="{0DA5CFE3-7830-4CE6-B0BA-29930AB81946}" destId="{AC2CEAB7-AE5F-4BA7-A2E2-3F6C87D89FB2}" srcOrd="0" destOrd="0" presId="urn:microsoft.com/office/officeart/2005/8/layout/hList1"/>
    <dgm:cxn modelId="{C0687994-42B6-4A68-B7F6-183441001C97}" type="presOf" srcId="{887AFADB-D2DB-4FEB-BB8C-1BA3A381B91B}" destId="{149E3243-C229-4427-B5F9-0F2138C78823}" srcOrd="0" destOrd="1" presId="urn:microsoft.com/office/officeart/2005/8/layout/hList1"/>
    <dgm:cxn modelId="{6A1945C8-745C-4336-803F-3590009377B7}" type="presOf" srcId="{408F085B-90C3-4103-92F2-24203053225F}" destId="{149E3243-C229-4427-B5F9-0F2138C78823}" srcOrd="0" destOrd="0" presId="urn:microsoft.com/office/officeart/2005/8/layout/hList1"/>
    <dgm:cxn modelId="{C90761CF-0B26-4A9F-ADE2-04ABC8575145}" type="presOf" srcId="{7AA0D525-756E-4A4D-9A9D-1529912137FE}" destId="{70A0BF07-126C-4DD7-A489-36D24C6A8200}" srcOrd="0" destOrd="0" presId="urn:microsoft.com/office/officeart/2005/8/layout/hList1"/>
    <dgm:cxn modelId="{BCC43DE1-FE86-4577-83A5-E2105D935963}" type="presOf" srcId="{A4FA7F2D-221D-4049-8A3A-6A284B5020B3}" destId="{C414E3FE-D2D0-4C27-BF66-9BD8CD95C4E6}" srcOrd="0" destOrd="0" presId="urn:microsoft.com/office/officeart/2005/8/layout/hList1"/>
    <dgm:cxn modelId="{BE3C47F7-36FC-44A5-86EB-B6DBD9651DA5}" srcId="{0DA5CFE3-7830-4CE6-B0BA-29930AB81946}" destId="{C3F154BB-7F3C-4A3B-9946-BDA939DE6632}" srcOrd="0" destOrd="0" parTransId="{40FC184B-40E4-4178-829E-1384B00F8FFF}" sibTransId="{CCB9E916-3DDA-4424-883E-0170769C094B}"/>
    <dgm:cxn modelId="{9907CCFC-9F64-431F-B570-0987A8ACD8F9}" type="presOf" srcId="{C3F154BB-7F3C-4A3B-9946-BDA939DE6632}" destId="{393D3058-8285-478B-BA47-6BE1F96EB824}" srcOrd="0" destOrd="0" presId="urn:microsoft.com/office/officeart/2005/8/layout/hList1"/>
    <dgm:cxn modelId="{813D8D0C-3E50-4C34-9954-014BFDDCAE66}" type="presParOf" srcId="{AC2CEAB7-AE5F-4BA7-A2E2-3F6C87D89FB2}" destId="{06B110A2-6930-4515-A476-0EFCB36530E0}" srcOrd="0" destOrd="0" presId="urn:microsoft.com/office/officeart/2005/8/layout/hList1"/>
    <dgm:cxn modelId="{052DB67B-DDC7-4A0A-8885-B7CFBC4879BD}" type="presParOf" srcId="{06B110A2-6930-4515-A476-0EFCB36530E0}" destId="{393D3058-8285-478B-BA47-6BE1F96EB824}" srcOrd="0" destOrd="0" presId="urn:microsoft.com/office/officeart/2005/8/layout/hList1"/>
    <dgm:cxn modelId="{D0788F1E-B45E-4DBC-82CD-CD9541DDA11A}" type="presParOf" srcId="{06B110A2-6930-4515-A476-0EFCB36530E0}" destId="{149E3243-C229-4427-B5F9-0F2138C78823}" srcOrd="1" destOrd="0" presId="urn:microsoft.com/office/officeart/2005/8/layout/hList1"/>
    <dgm:cxn modelId="{31EE0482-BA75-457C-926E-5031A76347C9}" type="presParOf" srcId="{AC2CEAB7-AE5F-4BA7-A2E2-3F6C87D89FB2}" destId="{2CE4966E-B1C0-4879-A475-A9EA3A36C6FA}" srcOrd="1" destOrd="0" presId="urn:microsoft.com/office/officeart/2005/8/layout/hList1"/>
    <dgm:cxn modelId="{53FDEEE9-CEC5-4698-B6AF-F2F384F28908}" type="presParOf" srcId="{AC2CEAB7-AE5F-4BA7-A2E2-3F6C87D89FB2}" destId="{B1DE80BE-0FD9-4313-AA34-BA2EDB9CF4C3}" srcOrd="2" destOrd="0" presId="urn:microsoft.com/office/officeart/2005/8/layout/hList1"/>
    <dgm:cxn modelId="{DFF2D388-8219-4012-AE4D-8305FF369D98}" type="presParOf" srcId="{B1DE80BE-0FD9-4313-AA34-BA2EDB9CF4C3}" destId="{70A0BF07-126C-4DD7-A489-36D24C6A8200}" srcOrd="0" destOrd="0" presId="urn:microsoft.com/office/officeart/2005/8/layout/hList1"/>
    <dgm:cxn modelId="{41CA5157-AAF3-4C31-BD23-778A79F882C7}" type="presParOf" srcId="{B1DE80BE-0FD9-4313-AA34-BA2EDB9CF4C3}" destId="{C414E3FE-D2D0-4C27-BF66-9BD8CD95C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A5CFE3-7830-4CE6-B0BA-29930AB8194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F154BB-7F3C-4A3B-9946-BDA939DE6632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Личная позиция</a:t>
          </a:r>
        </a:p>
      </dgm:t>
    </dgm:pt>
    <dgm:pt modelId="{40FC184B-40E4-4178-829E-1384B00F8FFF}" type="par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CB9E916-3DDA-4424-883E-0170769C094B}" type="sib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08F085B-90C3-4103-92F2-24203053225F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Личная точка зрения на науку. Проявляется через интерес к науке, технике.</a:t>
          </a:r>
        </a:p>
      </dgm:t>
    </dgm:pt>
    <dgm:pt modelId="{6501299F-219C-460D-AE15-E1C092D10BE2}" type="par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C4BCDCD-8B25-4FFE-967E-83321CD84066}" type="sib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AA0D525-756E-4A4D-9A9D-1529912137FE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Знания</a:t>
          </a:r>
        </a:p>
      </dgm:t>
    </dgm:pt>
    <dgm:pt modelId="{856B5461-04D6-4805-8E86-6F936F618858}" type="parTrans" cxnId="{E97C341C-EBDB-41D8-8A1A-899F4CB8E63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D3F6BDC-FEEC-41D7-B8E0-73B73E5297A9}" type="sibTrans" cxnId="{E97C341C-EBDB-41D8-8A1A-899F4CB8E63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4FA7F2D-221D-4049-8A3A-6A284B5020B3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значимых научных фактов, концепций и теорий в основе научного знания.</a:t>
          </a:r>
        </a:p>
      </dgm:t>
    </dgm:pt>
    <dgm:pt modelId="{50C5A7CA-2D2F-427C-A1B9-340A0D5A4FD3}" type="par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712E040-BBFD-4042-B829-7D66454D08F5}" type="sib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A1C957A-808A-4363-894A-98DFB3BD2E6F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Ценен научный подход 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решению задач, осведомленность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проблемах окружающей среды</a:t>
          </a:r>
        </a:p>
      </dgm:t>
    </dgm:pt>
    <dgm:pt modelId="{DB5796DA-B050-46CD-B1E4-8185C3DAEEBB}" type="parTrans" cxnId="{69E98493-4344-456E-B684-64AF5D686A85}">
      <dgm:prSet/>
      <dgm:spPr/>
      <dgm:t>
        <a:bodyPr/>
        <a:lstStyle/>
        <a:p>
          <a:endParaRPr lang="ru-RU"/>
        </a:p>
      </dgm:t>
    </dgm:pt>
    <dgm:pt modelId="{080732A3-7C6C-4759-A777-041E5477F45C}" type="sibTrans" cxnId="{69E98493-4344-456E-B684-64AF5D686A85}">
      <dgm:prSet/>
      <dgm:spPr/>
      <dgm:t>
        <a:bodyPr/>
        <a:lstStyle/>
        <a:p>
          <a:endParaRPr lang="ru-RU"/>
        </a:p>
      </dgm:t>
    </dgm:pt>
    <dgm:pt modelId="{0E6ABD7D-A944-4F3F-A35C-C6FACAB103D1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Знание мира природы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технологических достижений (</a:t>
          </a:r>
          <a:r>
            <a:rPr lang="ru-RU" sz="15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предметные</a:t>
          </a: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</a:t>
          </a:r>
        </a:p>
      </dgm:t>
    </dgm:pt>
    <dgm:pt modelId="{193CC7CA-C6C8-4741-9998-66288A146B06}" type="parTrans" cxnId="{8369E6F8-A390-413C-83B0-8ABE91DC0B0A}">
      <dgm:prSet/>
      <dgm:spPr/>
      <dgm:t>
        <a:bodyPr/>
        <a:lstStyle/>
        <a:p>
          <a:endParaRPr lang="ru-RU"/>
        </a:p>
      </dgm:t>
    </dgm:pt>
    <dgm:pt modelId="{0634DD3E-2596-4396-A2B5-5BA5CC116BAE}" type="sibTrans" cxnId="{8369E6F8-A390-413C-83B0-8ABE91DC0B0A}">
      <dgm:prSet/>
      <dgm:spPr/>
      <dgm:t>
        <a:bodyPr/>
        <a:lstStyle/>
        <a:p>
          <a:endParaRPr lang="ru-RU"/>
        </a:p>
      </dgm:t>
    </dgm:pt>
    <dgm:pt modelId="{8C4E4C85-4EC4-4C6F-87B6-9C50A6BB9919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Понимание, как формируются знания (</a:t>
          </a:r>
          <a:r>
            <a:rPr lang="ru-RU" sz="15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процессуальные</a:t>
          </a: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), практическое применение знаний (</a:t>
          </a:r>
          <a:r>
            <a:rPr lang="ru-RU" sz="15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эпистемологические</a:t>
          </a: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</a:t>
          </a:r>
        </a:p>
      </dgm:t>
    </dgm:pt>
    <dgm:pt modelId="{6515C38A-1F56-426F-B604-96023AECCF37}" type="parTrans" cxnId="{19036853-7B43-4DC3-B730-F0D68E8AE96C}">
      <dgm:prSet/>
      <dgm:spPr/>
      <dgm:t>
        <a:bodyPr/>
        <a:lstStyle/>
        <a:p>
          <a:endParaRPr lang="ru-RU"/>
        </a:p>
      </dgm:t>
    </dgm:pt>
    <dgm:pt modelId="{C5D49C79-6A94-49B3-8548-9A6652ADDA13}" type="sibTrans" cxnId="{19036853-7B43-4DC3-B730-F0D68E8AE96C}">
      <dgm:prSet/>
      <dgm:spPr/>
      <dgm:t>
        <a:bodyPr/>
        <a:lstStyle/>
        <a:p>
          <a:endParaRPr lang="ru-RU"/>
        </a:p>
      </dgm:t>
    </dgm:pt>
    <dgm:pt modelId="{AC2CEAB7-AE5F-4BA7-A2E2-3F6C87D89FB2}" type="pres">
      <dgm:prSet presAssocID="{0DA5CFE3-7830-4CE6-B0BA-29930AB81946}" presName="Name0" presStyleCnt="0">
        <dgm:presLayoutVars>
          <dgm:dir/>
          <dgm:animLvl val="lvl"/>
          <dgm:resizeHandles val="exact"/>
        </dgm:presLayoutVars>
      </dgm:prSet>
      <dgm:spPr/>
    </dgm:pt>
    <dgm:pt modelId="{06B110A2-6930-4515-A476-0EFCB36530E0}" type="pres">
      <dgm:prSet presAssocID="{C3F154BB-7F3C-4A3B-9946-BDA939DE6632}" presName="composite" presStyleCnt="0"/>
      <dgm:spPr/>
    </dgm:pt>
    <dgm:pt modelId="{393D3058-8285-478B-BA47-6BE1F96EB824}" type="pres">
      <dgm:prSet presAssocID="{C3F154BB-7F3C-4A3B-9946-BDA939DE663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49E3243-C229-4427-B5F9-0F2138C78823}" type="pres">
      <dgm:prSet presAssocID="{C3F154BB-7F3C-4A3B-9946-BDA939DE6632}" presName="desTx" presStyleLbl="alignAccFollowNode1" presStyleIdx="0" presStyleCnt="2">
        <dgm:presLayoutVars>
          <dgm:bulletEnabled val="1"/>
        </dgm:presLayoutVars>
      </dgm:prSet>
      <dgm:spPr/>
    </dgm:pt>
    <dgm:pt modelId="{2CE4966E-B1C0-4879-A475-A9EA3A36C6FA}" type="pres">
      <dgm:prSet presAssocID="{CCB9E916-3DDA-4424-883E-0170769C094B}" presName="space" presStyleCnt="0"/>
      <dgm:spPr/>
    </dgm:pt>
    <dgm:pt modelId="{B1DE80BE-0FD9-4313-AA34-BA2EDB9CF4C3}" type="pres">
      <dgm:prSet presAssocID="{7AA0D525-756E-4A4D-9A9D-1529912137FE}" presName="composite" presStyleCnt="0"/>
      <dgm:spPr/>
    </dgm:pt>
    <dgm:pt modelId="{70A0BF07-126C-4DD7-A489-36D24C6A8200}" type="pres">
      <dgm:prSet presAssocID="{7AA0D525-756E-4A4D-9A9D-1529912137F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414E3FE-D2D0-4C27-BF66-9BD8CD95C4E6}" type="pres">
      <dgm:prSet presAssocID="{7AA0D525-756E-4A4D-9A9D-1529912137FE}" presName="desTx" presStyleLbl="alignAccFollowNode1" presStyleIdx="1" presStyleCnt="2" custLinFactNeighborX="2871">
        <dgm:presLayoutVars>
          <dgm:bulletEnabled val="1"/>
        </dgm:presLayoutVars>
      </dgm:prSet>
      <dgm:spPr/>
    </dgm:pt>
  </dgm:ptLst>
  <dgm:cxnLst>
    <dgm:cxn modelId="{48630215-62C4-41F6-8216-59277FC37CF8}" srcId="{C3F154BB-7F3C-4A3B-9946-BDA939DE6632}" destId="{408F085B-90C3-4103-92F2-24203053225F}" srcOrd="0" destOrd="0" parTransId="{6501299F-219C-460D-AE15-E1C092D10BE2}" sibTransId="{AC4BCDCD-8B25-4FFE-967E-83321CD84066}"/>
    <dgm:cxn modelId="{0A15531A-F99B-42F2-AFF2-0A1191121A74}" type="presOf" srcId="{A4FA7F2D-221D-4049-8A3A-6A284B5020B3}" destId="{C414E3FE-D2D0-4C27-BF66-9BD8CD95C4E6}" srcOrd="0" destOrd="0" presId="urn:microsoft.com/office/officeart/2005/8/layout/hList1"/>
    <dgm:cxn modelId="{E97C341C-EBDB-41D8-8A1A-899F4CB8E639}" srcId="{0DA5CFE3-7830-4CE6-B0BA-29930AB81946}" destId="{7AA0D525-756E-4A4D-9A9D-1529912137FE}" srcOrd="1" destOrd="0" parTransId="{856B5461-04D6-4805-8E86-6F936F618858}" sibTransId="{6D3F6BDC-FEEC-41D7-B8E0-73B73E5297A9}"/>
    <dgm:cxn modelId="{E50C852C-7D1C-47EC-B5BB-5B2248DFB0FF}" type="presOf" srcId="{C3F154BB-7F3C-4A3B-9946-BDA939DE6632}" destId="{393D3058-8285-478B-BA47-6BE1F96EB824}" srcOrd="0" destOrd="0" presId="urn:microsoft.com/office/officeart/2005/8/layout/hList1"/>
    <dgm:cxn modelId="{E2EFCD6B-0EF6-4FCA-AFA0-08B2CCBEA87F}" type="presOf" srcId="{0A1C957A-808A-4363-894A-98DFB3BD2E6F}" destId="{149E3243-C229-4427-B5F9-0F2138C78823}" srcOrd="0" destOrd="1" presId="urn:microsoft.com/office/officeart/2005/8/layout/hList1"/>
    <dgm:cxn modelId="{9B9DCB6E-B114-4446-B76D-8D02C90B3A43}" srcId="{7AA0D525-756E-4A4D-9A9D-1529912137FE}" destId="{A4FA7F2D-221D-4049-8A3A-6A284B5020B3}" srcOrd="0" destOrd="0" parTransId="{50C5A7CA-2D2F-427C-A1B9-340A0D5A4FD3}" sibTransId="{1712E040-BBFD-4042-B829-7D66454D08F5}"/>
    <dgm:cxn modelId="{19036853-7B43-4DC3-B730-F0D68E8AE96C}" srcId="{7AA0D525-756E-4A4D-9A9D-1529912137FE}" destId="{8C4E4C85-4EC4-4C6F-87B6-9C50A6BB9919}" srcOrd="2" destOrd="0" parTransId="{6515C38A-1F56-426F-B604-96023AECCF37}" sibTransId="{C5D49C79-6A94-49B3-8548-9A6652ADDA13}"/>
    <dgm:cxn modelId="{69E98493-4344-456E-B684-64AF5D686A85}" srcId="{C3F154BB-7F3C-4A3B-9946-BDA939DE6632}" destId="{0A1C957A-808A-4363-894A-98DFB3BD2E6F}" srcOrd="1" destOrd="0" parTransId="{DB5796DA-B050-46CD-B1E4-8185C3DAEEBB}" sibTransId="{080732A3-7C6C-4759-A777-041E5477F45C}"/>
    <dgm:cxn modelId="{47974FB0-AF1D-41DC-9FC6-607195D009AD}" type="presOf" srcId="{7AA0D525-756E-4A4D-9A9D-1529912137FE}" destId="{70A0BF07-126C-4DD7-A489-36D24C6A8200}" srcOrd="0" destOrd="0" presId="urn:microsoft.com/office/officeart/2005/8/layout/hList1"/>
    <dgm:cxn modelId="{529705CA-0E15-4219-BCC9-CF67637FBCBC}" type="presOf" srcId="{408F085B-90C3-4103-92F2-24203053225F}" destId="{149E3243-C229-4427-B5F9-0F2138C78823}" srcOrd="0" destOrd="0" presId="urn:microsoft.com/office/officeart/2005/8/layout/hList1"/>
    <dgm:cxn modelId="{8AB25BEA-0AC5-4E2B-AC10-F1F5B7DEAE82}" type="presOf" srcId="{0DA5CFE3-7830-4CE6-B0BA-29930AB81946}" destId="{AC2CEAB7-AE5F-4BA7-A2E2-3F6C87D89FB2}" srcOrd="0" destOrd="0" presId="urn:microsoft.com/office/officeart/2005/8/layout/hList1"/>
    <dgm:cxn modelId="{BE3C47F7-36FC-44A5-86EB-B6DBD9651DA5}" srcId="{0DA5CFE3-7830-4CE6-B0BA-29930AB81946}" destId="{C3F154BB-7F3C-4A3B-9946-BDA939DE6632}" srcOrd="0" destOrd="0" parTransId="{40FC184B-40E4-4178-829E-1384B00F8FFF}" sibTransId="{CCB9E916-3DDA-4424-883E-0170769C094B}"/>
    <dgm:cxn modelId="{8369E6F8-A390-413C-83B0-8ABE91DC0B0A}" srcId="{7AA0D525-756E-4A4D-9A9D-1529912137FE}" destId="{0E6ABD7D-A944-4F3F-A35C-C6FACAB103D1}" srcOrd="1" destOrd="0" parTransId="{193CC7CA-C6C8-4741-9998-66288A146B06}" sibTransId="{0634DD3E-2596-4396-A2B5-5BA5CC116BAE}"/>
    <dgm:cxn modelId="{826968FD-093B-47FA-8DD3-B6BDF0EB784B}" type="presOf" srcId="{8C4E4C85-4EC4-4C6F-87B6-9C50A6BB9919}" destId="{C414E3FE-D2D0-4C27-BF66-9BD8CD95C4E6}" srcOrd="0" destOrd="2" presId="urn:microsoft.com/office/officeart/2005/8/layout/hList1"/>
    <dgm:cxn modelId="{2FC910FF-BFAC-4191-926A-C1CDACCFFB56}" type="presOf" srcId="{0E6ABD7D-A944-4F3F-A35C-C6FACAB103D1}" destId="{C414E3FE-D2D0-4C27-BF66-9BD8CD95C4E6}" srcOrd="0" destOrd="1" presId="urn:microsoft.com/office/officeart/2005/8/layout/hList1"/>
    <dgm:cxn modelId="{E46FC7E6-C1F7-4618-B45E-9CED3942626E}" type="presParOf" srcId="{AC2CEAB7-AE5F-4BA7-A2E2-3F6C87D89FB2}" destId="{06B110A2-6930-4515-A476-0EFCB36530E0}" srcOrd="0" destOrd="0" presId="urn:microsoft.com/office/officeart/2005/8/layout/hList1"/>
    <dgm:cxn modelId="{3927FD99-3C33-416F-A5F5-C2C56D165CFD}" type="presParOf" srcId="{06B110A2-6930-4515-A476-0EFCB36530E0}" destId="{393D3058-8285-478B-BA47-6BE1F96EB824}" srcOrd="0" destOrd="0" presId="urn:microsoft.com/office/officeart/2005/8/layout/hList1"/>
    <dgm:cxn modelId="{5E0F52C4-B2D6-4063-909A-EE685012715E}" type="presParOf" srcId="{06B110A2-6930-4515-A476-0EFCB36530E0}" destId="{149E3243-C229-4427-B5F9-0F2138C78823}" srcOrd="1" destOrd="0" presId="urn:microsoft.com/office/officeart/2005/8/layout/hList1"/>
    <dgm:cxn modelId="{09CFD850-35B9-46D0-91E6-7F580B9044BB}" type="presParOf" srcId="{AC2CEAB7-AE5F-4BA7-A2E2-3F6C87D89FB2}" destId="{2CE4966E-B1C0-4879-A475-A9EA3A36C6FA}" srcOrd="1" destOrd="0" presId="urn:microsoft.com/office/officeart/2005/8/layout/hList1"/>
    <dgm:cxn modelId="{20B9D5F1-B41B-4C9C-B703-3434A7C3376F}" type="presParOf" srcId="{AC2CEAB7-AE5F-4BA7-A2E2-3F6C87D89FB2}" destId="{B1DE80BE-0FD9-4313-AA34-BA2EDB9CF4C3}" srcOrd="2" destOrd="0" presId="urn:microsoft.com/office/officeart/2005/8/layout/hList1"/>
    <dgm:cxn modelId="{E284A21E-F7BE-404D-9436-C8CB4FFEF5CF}" type="presParOf" srcId="{B1DE80BE-0FD9-4313-AA34-BA2EDB9CF4C3}" destId="{70A0BF07-126C-4DD7-A489-36D24C6A8200}" srcOrd="0" destOrd="0" presId="urn:microsoft.com/office/officeart/2005/8/layout/hList1"/>
    <dgm:cxn modelId="{6E3FDAF5-DE40-4593-BFC7-1623E6452AF3}" type="presParOf" srcId="{B1DE80BE-0FD9-4313-AA34-BA2EDB9CF4C3}" destId="{C414E3FE-D2D0-4C27-BF66-9BD8CD95C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A5CFE3-7830-4CE6-B0BA-29930AB81946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F154BB-7F3C-4A3B-9946-BDA939DE6632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Контекст</a:t>
          </a:r>
        </a:p>
      </dgm:t>
    </dgm:pt>
    <dgm:pt modelId="{40FC184B-40E4-4178-829E-1384B00F8FFF}" type="par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CB9E916-3DDA-4424-883E-0170769C094B}" type="sib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08F085B-90C3-4103-92F2-24203053225F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Местные, государственные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глобальные вопросы, текущие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исторические проблемы</a:t>
          </a:r>
        </a:p>
      </dgm:t>
    </dgm:pt>
    <dgm:pt modelId="{6501299F-219C-460D-AE15-E1C092D10BE2}" type="par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C4BCDCD-8B25-4FFE-967E-83321CD84066}" type="sib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887AFADB-D2DB-4FEB-BB8C-1BA3A381B91B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Требуют понимания научных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технологических явлений</a:t>
          </a:r>
        </a:p>
      </dgm:t>
    </dgm:pt>
    <dgm:pt modelId="{043943F2-5001-4B6D-8CFC-45C8EF975B7D}" type="parTrans" cxnId="{4B7C6412-C81E-4C28-BA2B-0CDD484F470C}">
      <dgm:prSet/>
      <dgm:spPr/>
      <dgm:t>
        <a:bodyPr/>
        <a:lstStyle/>
        <a:p>
          <a:endParaRPr lang="ru-RU"/>
        </a:p>
      </dgm:t>
    </dgm:pt>
    <dgm:pt modelId="{54EEA406-01C3-43BD-848B-FB9E3F612B83}" type="sibTrans" cxnId="{4B7C6412-C81E-4C28-BA2B-0CDD484F470C}">
      <dgm:prSet/>
      <dgm:spPr/>
      <dgm:t>
        <a:bodyPr/>
        <a:lstStyle/>
        <a:p>
          <a:endParaRPr lang="ru-RU"/>
        </a:p>
      </dgm:t>
    </dgm:pt>
    <dgm:pt modelId="{AC2CEAB7-AE5F-4BA7-A2E2-3F6C87D89FB2}" type="pres">
      <dgm:prSet presAssocID="{0DA5CFE3-7830-4CE6-B0BA-29930AB81946}" presName="Name0" presStyleCnt="0">
        <dgm:presLayoutVars>
          <dgm:dir/>
          <dgm:animLvl val="lvl"/>
          <dgm:resizeHandles val="exact"/>
        </dgm:presLayoutVars>
      </dgm:prSet>
      <dgm:spPr/>
    </dgm:pt>
    <dgm:pt modelId="{06B110A2-6930-4515-A476-0EFCB36530E0}" type="pres">
      <dgm:prSet presAssocID="{C3F154BB-7F3C-4A3B-9946-BDA939DE6632}" presName="composite" presStyleCnt="0"/>
      <dgm:spPr/>
    </dgm:pt>
    <dgm:pt modelId="{393D3058-8285-478B-BA47-6BE1F96EB824}" type="pres">
      <dgm:prSet presAssocID="{C3F154BB-7F3C-4A3B-9946-BDA939DE663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49E3243-C229-4427-B5F9-0F2138C78823}" type="pres">
      <dgm:prSet presAssocID="{C3F154BB-7F3C-4A3B-9946-BDA939DE663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B7C6412-C81E-4C28-BA2B-0CDD484F470C}" srcId="{C3F154BB-7F3C-4A3B-9946-BDA939DE6632}" destId="{887AFADB-D2DB-4FEB-BB8C-1BA3A381B91B}" srcOrd="1" destOrd="0" parTransId="{043943F2-5001-4B6D-8CFC-45C8EF975B7D}" sibTransId="{54EEA406-01C3-43BD-848B-FB9E3F612B83}"/>
    <dgm:cxn modelId="{48630215-62C4-41F6-8216-59277FC37CF8}" srcId="{C3F154BB-7F3C-4A3B-9946-BDA939DE6632}" destId="{408F085B-90C3-4103-92F2-24203053225F}" srcOrd="0" destOrd="0" parTransId="{6501299F-219C-460D-AE15-E1C092D10BE2}" sibTransId="{AC4BCDCD-8B25-4FFE-967E-83321CD84066}"/>
    <dgm:cxn modelId="{47A9C118-89AE-4DD6-8031-87810386D584}" type="presOf" srcId="{0DA5CFE3-7830-4CE6-B0BA-29930AB81946}" destId="{AC2CEAB7-AE5F-4BA7-A2E2-3F6C87D89FB2}" srcOrd="0" destOrd="0" presId="urn:microsoft.com/office/officeart/2005/8/layout/hList1"/>
    <dgm:cxn modelId="{1670BF97-A3C3-4EC0-89D6-61D56C172EF4}" type="presOf" srcId="{887AFADB-D2DB-4FEB-BB8C-1BA3A381B91B}" destId="{149E3243-C229-4427-B5F9-0F2138C78823}" srcOrd="0" destOrd="1" presId="urn:microsoft.com/office/officeart/2005/8/layout/hList1"/>
    <dgm:cxn modelId="{DF338299-1ED9-4FC1-B27A-BB3C8BC521D0}" type="presOf" srcId="{408F085B-90C3-4103-92F2-24203053225F}" destId="{149E3243-C229-4427-B5F9-0F2138C78823}" srcOrd="0" destOrd="0" presId="urn:microsoft.com/office/officeart/2005/8/layout/hList1"/>
    <dgm:cxn modelId="{F64E3BAA-9D4F-490F-9AB0-AA2D0C66C663}" type="presOf" srcId="{C3F154BB-7F3C-4A3B-9946-BDA939DE6632}" destId="{393D3058-8285-478B-BA47-6BE1F96EB824}" srcOrd="0" destOrd="0" presId="urn:microsoft.com/office/officeart/2005/8/layout/hList1"/>
    <dgm:cxn modelId="{BE3C47F7-36FC-44A5-86EB-B6DBD9651DA5}" srcId="{0DA5CFE3-7830-4CE6-B0BA-29930AB81946}" destId="{C3F154BB-7F3C-4A3B-9946-BDA939DE6632}" srcOrd="0" destOrd="0" parTransId="{40FC184B-40E4-4178-829E-1384B00F8FFF}" sibTransId="{CCB9E916-3DDA-4424-883E-0170769C094B}"/>
    <dgm:cxn modelId="{881B293D-EE7A-40C0-8D03-A53E887E933A}" type="presParOf" srcId="{AC2CEAB7-AE5F-4BA7-A2E2-3F6C87D89FB2}" destId="{06B110A2-6930-4515-A476-0EFCB36530E0}" srcOrd="0" destOrd="0" presId="urn:microsoft.com/office/officeart/2005/8/layout/hList1"/>
    <dgm:cxn modelId="{B7ECCFBD-E6A3-451A-8B09-D35DFAFBE818}" type="presParOf" srcId="{06B110A2-6930-4515-A476-0EFCB36530E0}" destId="{393D3058-8285-478B-BA47-6BE1F96EB824}" srcOrd="0" destOrd="0" presId="urn:microsoft.com/office/officeart/2005/8/layout/hList1"/>
    <dgm:cxn modelId="{6F74E8A3-B03C-4B23-8C65-7EA85EF4BEAA}" type="presParOf" srcId="{06B110A2-6930-4515-A476-0EFCB36530E0}" destId="{149E3243-C229-4427-B5F9-0F2138C788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A5CFE3-7830-4CE6-B0BA-29930AB81946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4FA7F2D-221D-4049-8A3A-6A284B5020B3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Способность научно объяснить явление, разрабатывать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проводить научные изыскания, интерпретировать научные данные</a:t>
          </a:r>
        </a:p>
      </dgm:t>
    </dgm:pt>
    <dgm:pt modelId="{50C5A7CA-2D2F-427C-A1B9-340A0D5A4FD3}" type="par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712E040-BBFD-4042-B829-7D66454D08F5}" type="sib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887AFADB-D2DB-4FEB-BB8C-1BA3A381B91B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Компетенции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043943F2-5001-4B6D-8CFC-45C8EF975B7D}" type="parTrans" cxnId="{4B7C6412-C81E-4C28-BA2B-0CDD484F470C}">
      <dgm:prSet/>
      <dgm:spPr/>
      <dgm:t>
        <a:bodyPr/>
        <a:lstStyle/>
        <a:p>
          <a:endParaRPr lang="ru-RU"/>
        </a:p>
      </dgm:t>
    </dgm:pt>
    <dgm:pt modelId="{54EEA406-01C3-43BD-848B-FB9E3F612B83}" type="sibTrans" cxnId="{4B7C6412-C81E-4C28-BA2B-0CDD484F470C}">
      <dgm:prSet/>
      <dgm:spPr/>
      <dgm:t>
        <a:bodyPr/>
        <a:lstStyle/>
        <a:p>
          <a:endParaRPr lang="ru-RU"/>
        </a:p>
      </dgm:t>
    </dgm:pt>
    <dgm:pt modelId="{AC2CEAB7-AE5F-4BA7-A2E2-3F6C87D89FB2}" type="pres">
      <dgm:prSet presAssocID="{0DA5CFE3-7830-4CE6-B0BA-29930AB81946}" presName="Name0" presStyleCnt="0">
        <dgm:presLayoutVars>
          <dgm:dir/>
          <dgm:animLvl val="lvl"/>
          <dgm:resizeHandles val="exact"/>
        </dgm:presLayoutVars>
      </dgm:prSet>
      <dgm:spPr/>
    </dgm:pt>
    <dgm:pt modelId="{479AEFE5-AD7A-4DA2-99BD-9D2AF48EA3F1}" type="pres">
      <dgm:prSet presAssocID="{887AFADB-D2DB-4FEB-BB8C-1BA3A381B91B}" presName="composite" presStyleCnt="0"/>
      <dgm:spPr/>
    </dgm:pt>
    <dgm:pt modelId="{D565E9A8-C4C4-4F28-9499-B49FDA57F641}" type="pres">
      <dgm:prSet presAssocID="{887AFADB-D2DB-4FEB-BB8C-1BA3A381B91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235EE7F-CE96-4C1A-82BA-165E47A037A0}" type="pres">
      <dgm:prSet presAssocID="{887AFADB-D2DB-4FEB-BB8C-1BA3A381B91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F63B0E-77E6-4A73-992D-8B25ABCE7A26}" type="presOf" srcId="{887AFADB-D2DB-4FEB-BB8C-1BA3A381B91B}" destId="{D565E9A8-C4C4-4F28-9499-B49FDA57F641}" srcOrd="0" destOrd="0" presId="urn:microsoft.com/office/officeart/2005/8/layout/hList1"/>
    <dgm:cxn modelId="{4B7C6412-C81E-4C28-BA2B-0CDD484F470C}" srcId="{0DA5CFE3-7830-4CE6-B0BA-29930AB81946}" destId="{887AFADB-D2DB-4FEB-BB8C-1BA3A381B91B}" srcOrd="0" destOrd="0" parTransId="{043943F2-5001-4B6D-8CFC-45C8EF975B7D}" sibTransId="{54EEA406-01C3-43BD-848B-FB9E3F612B83}"/>
    <dgm:cxn modelId="{6F8BD03C-3EE4-4529-82D3-948730E9583F}" type="presOf" srcId="{0DA5CFE3-7830-4CE6-B0BA-29930AB81946}" destId="{AC2CEAB7-AE5F-4BA7-A2E2-3F6C87D89FB2}" srcOrd="0" destOrd="0" presId="urn:microsoft.com/office/officeart/2005/8/layout/hList1"/>
    <dgm:cxn modelId="{9B9DCB6E-B114-4446-B76D-8D02C90B3A43}" srcId="{887AFADB-D2DB-4FEB-BB8C-1BA3A381B91B}" destId="{A4FA7F2D-221D-4049-8A3A-6A284B5020B3}" srcOrd="0" destOrd="0" parTransId="{50C5A7CA-2D2F-427C-A1B9-340A0D5A4FD3}" sibTransId="{1712E040-BBFD-4042-B829-7D66454D08F5}"/>
    <dgm:cxn modelId="{9B7241A4-D79E-45A7-9A45-C19F177E2F1A}" type="presOf" srcId="{A4FA7F2D-221D-4049-8A3A-6A284B5020B3}" destId="{6235EE7F-CE96-4C1A-82BA-165E47A037A0}" srcOrd="0" destOrd="0" presId="urn:microsoft.com/office/officeart/2005/8/layout/hList1"/>
    <dgm:cxn modelId="{0FAB2F2F-21E6-453C-8EDC-5152020D58D7}" type="presParOf" srcId="{AC2CEAB7-AE5F-4BA7-A2E2-3F6C87D89FB2}" destId="{479AEFE5-AD7A-4DA2-99BD-9D2AF48EA3F1}" srcOrd="0" destOrd="0" presId="urn:microsoft.com/office/officeart/2005/8/layout/hList1"/>
    <dgm:cxn modelId="{54F167FE-07C8-4C6F-9714-D35732A45CC3}" type="presParOf" srcId="{479AEFE5-AD7A-4DA2-99BD-9D2AF48EA3F1}" destId="{D565E9A8-C4C4-4F28-9499-B49FDA57F641}" srcOrd="0" destOrd="0" presId="urn:microsoft.com/office/officeart/2005/8/layout/hList1"/>
    <dgm:cxn modelId="{D407D5D7-B062-4860-9CB1-24D51F28174C}" type="presParOf" srcId="{479AEFE5-AD7A-4DA2-99BD-9D2AF48EA3F1}" destId="{6235EE7F-CE96-4C1A-82BA-165E47A037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A5CFE3-7830-4CE6-B0BA-29930AB81946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AA0D525-756E-4A4D-9A9D-1529912137FE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Знания</a:t>
          </a:r>
        </a:p>
      </dgm:t>
    </dgm:pt>
    <dgm:pt modelId="{856B5461-04D6-4805-8E86-6F936F618858}" type="parTrans" cxnId="{E97C341C-EBDB-41D8-8A1A-899F4CB8E63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D3F6BDC-FEEC-41D7-B8E0-73B73E5297A9}" type="sibTrans" cxnId="{E97C341C-EBDB-41D8-8A1A-899F4CB8E63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4FA7F2D-221D-4049-8A3A-6A284B5020B3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Понимание значимых научных фактов, концепций и теорий в основе научного знания.</a:t>
          </a:r>
        </a:p>
      </dgm:t>
    </dgm:pt>
    <dgm:pt modelId="{50C5A7CA-2D2F-427C-A1B9-340A0D5A4FD3}" type="par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712E040-BBFD-4042-B829-7D66454D08F5}" type="sibTrans" cxnId="{9B9DCB6E-B114-4446-B76D-8D02C90B3A4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E6ABD7D-A944-4F3F-A35C-C6FACAB103D1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Знание мира природы </a:t>
          </a:r>
          <a:br>
            <a:rPr lang="ru-RU" sz="1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1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 технологических достижений </a:t>
          </a:r>
          <a:r>
            <a:rPr lang="ru-RU" sz="15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(предметные).</a:t>
          </a:r>
        </a:p>
      </dgm:t>
    </dgm:pt>
    <dgm:pt modelId="{193CC7CA-C6C8-4741-9998-66288A146B06}" type="parTrans" cxnId="{8369E6F8-A390-413C-83B0-8ABE91DC0B0A}">
      <dgm:prSet/>
      <dgm:spPr/>
      <dgm:t>
        <a:bodyPr/>
        <a:lstStyle/>
        <a:p>
          <a:endParaRPr lang="ru-RU"/>
        </a:p>
      </dgm:t>
    </dgm:pt>
    <dgm:pt modelId="{0634DD3E-2596-4396-A2B5-5BA5CC116BAE}" type="sibTrans" cxnId="{8369E6F8-A390-413C-83B0-8ABE91DC0B0A}">
      <dgm:prSet/>
      <dgm:spPr/>
      <dgm:t>
        <a:bodyPr/>
        <a:lstStyle/>
        <a:p>
          <a:endParaRPr lang="ru-RU"/>
        </a:p>
      </dgm:t>
    </dgm:pt>
    <dgm:pt modelId="{8C4E4C85-4EC4-4C6F-87B6-9C50A6BB9919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Понимание, как формируются знания </a:t>
          </a:r>
          <a:r>
            <a:rPr lang="ru-RU" sz="15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(процессуальные), </a:t>
          </a:r>
          <a:r>
            <a:rPr lang="ru-RU" sz="1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практическое применение знаний</a:t>
          </a:r>
          <a:r>
            <a:rPr lang="ru-RU" sz="1500" b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b="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5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эпистемологические</a:t>
          </a:r>
          <a:r>
            <a:rPr lang="ru-RU" sz="15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)</a:t>
          </a:r>
        </a:p>
      </dgm:t>
    </dgm:pt>
    <dgm:pt modelId="{6515C38A-1F56-426F-B604-96023AECCF37}" type="parTrans" cxnId="{19036853-7B43-4DC3-B730-F0D68E8AE96C}">
      <dgm:prSet/>
      <dgm:spPr/>
      <dgm:t>
        <a:bodyPr/>
        <a:lstStyle/>
        <a:p>
          <a:endParaRPr lang="ru-RU"/>
        </a:p>
      </dgm:t>
    </dgm:pt>
    <dgm:pt modelId="{C5D49C79-6A94-49B3-8548-9A6652ADDA13}" type="sibTrans" cxnId="{19036853-7B43-4DC3-B730-F0D68E8AE96C}">
      <dgm:prSet/>
      <dgm:spPr/>
      <dgm:t>
        <a:bodyPr/>
        <a:lstStyle/>
        <a:p>
          <a:endParaRPr lang="ru-RU"/>
        </a:p>
      </dgm:t>
    </dgm:pt>
    <dgm:pt modelId="{AC2CEAB7-AE5F-4BA7-A2E2-3F6C87D89FB2}" type="pres">
      <dgm:prSet presAssocID="{0DA5CFE3-7830-4CE6-B0BA-29930AB81946}" presName="Name0" presStyleCnt="0">
        <dgm:presLayoutVars>
          <dgm:dir/>
          <dgm:animLvl val="lvl"/>
          <dgm:resizeHandles val="exact"/>
        </dgm:presLayoutVars>
      </dgm:prSet>
      <dgm:spPr/>
    </dgm:pt>
    <dgm:pt modelId="{B1DE80BE-0FD9-4313-AA34-BA2EDB9CF4C3}" type="pres">
      <dgm:prSet presAssocID="{7AA0D525-756E-4A4D-9A9D-1529912137FE}" presName="composite" presStyleCnt="0"/>
      <dgm:spPr/>
    </dgm:pt>
    <dgm:pt modelId="{70A0BF07-126C-4DD7-A489-36D24C6A8200}" type="pres">
      <dgm:prSet presAssocID="{7AA0D525-756E-4A4D-9A9D-1529912137FE}" presName="parTx" presStyleLbl="alignNode1" presStyleIdx="0" presStyleCnt="1" custScaleY="122105">
        <dgm:presLayoutVars>
          <dgm:chMax val="0"/>
          <dgm:chPref val="0"/>
          <dgm:bulletEnabled val="1"/>
        </dgm:presLayoutVars>
      </dgm:prSet>
      <dgm:spPr/>
    </dgm:pt>
    <dgm:pt modelId="{C414E3FE-D2D0-4C27-BF66-9BD8CD95C4E6}" type="pres">
      <dgm:prSet presAssocID="{7AA0D525-756E-4A4D-9A9D-1529912137FE}" presName="desTx" presStyleLbl="alignAccFollowNode1" presStyleIdx="0" presStyleCnt="1" custScaleY="100000" custLinFactY="32292" custLinFactNeighborY="100000">
        <dgm:presLayoutVars>
          <dgm:bulletEnabled val="1"/>
        </dgm:presLayoutVars>
      </dgm:prSet>
      <dgm:spPr/>
    </dgm:pt>
  </dgm:ptLst>
  <dgm:cxnLst>
    <dgm:cxn modelId="{8D643B15-EDC8-4BC6-9E69-20ECC522C01C}" type="presOf" srcId="{8C4E4C85-4EC4-4C6F-87B6-9C50A6BB9919}" destId="{C414E3FE-D2D0-4C27-BF66-9BD8CD95C4E6}" srcOrd="0" destOrd="2" presId="urn:microsoft.com/office/officeart/2005/8/layout/hList1"/>
    <dgm:cxn modelId="{E97C341C-EBDB-41D8-8A1A-899F4CB8E639}" srcId="{0DA5CFE3-7830-4CE6-B0BA-29930AB81946}" destId="{7AA0D525-756E-4A4D-9A9D-1529912137FE}" srcOrd="0" destOrd="0" parTransId="{856B5461-04D6-4805-8E86-6F936F618858}" sibTransId="{6D3F6BDC-FEEC-41D7-B8E0-73B73E5297A9}"/>
    <dgm:cxn modelId="{B9CC0160-30BB-42CB-8472-4E1FF08D9628}" type="presOf" srcId="{A4FA7F2D-221D-4049-8A3A-6A284B5020B3}" destId="{C414E3FE-D2D0-4C27-BF66-9BD8CD95C4E6}" srcOrd="0" destOrd="0" presId="urn:microsoft.com/office/officeart/2005/8/layout/hList1"/>
    <dgm:cxn modelId="{9B9DCB6E-B114-4446-B76D-8D02C90B3A43}" srcId="{7AA0D525-756E-4A4D-9A9D-1529912137FE}" destId="{A4FA7F2D-221D-4049-8A3A-6A284B5020B3}" srcOrd="0" destOrd="0" parTransId="{50C5A7CA-2D2F-427C-A1B9-340A0D5A4FD3}" sibTransId="{1712E040-BBFD-4042-B829-7D66454D08F5}"/>
    <dgm:cxn modelId="{19036853-7B43-4DC3-B730-F0D68E8AE96C}" srcId="{7AA0D525-756E-4A4D-9A9D-1529912137FE}" destId="{8C4E4C85-4EC4-4C6F-87B6-9C50A6BB9919}" srcOrd="2" destOrd="0" parTransId="{6515C38A-1F56-426F-B604-96023AECCF37}" sibTransId="{C5D49C79-6A94-49B3-8548-9A6652ADDA13}"/>
    <dgm:cxn modelId="{4943B1A1-1CD5-4F72-91FE-EBE0C4FDCFBF}" type="presOf" srcId="{0E6ABD7D-A944-4F3F-A35C-C6FACAB103D1}" destId="{C414E3FE-D2D0-4C27-BF66-9BD8CD95C4E6}" srcOrd="0" destOrd="1" presId="urn:microsoft.com/office/officeart/2005/8/layout/hList1"/>
    <dgm:cxn modelId="{2047F9F1-B605-481B-AB41-C4D86ACE3F1C}" type="presOf" srcId="{0DA5CFE3-7830-4CE6-B0BA-29930AB81946}" destId="{AC2CEAB7-AE5F-4BA7-A2E2-3F6C87D89FB2}" srcOrd="0" destOrd="0" presId="urn:microsoft.com/office/officeart/2005/8/layout/hList1"/>
    <dgm:cxn modelId="{8369E6F8-A390-413C-83B0-8ABE91DC0B0A}" srcId="{7AA0D525-756E-4A4D-9A9D-1529912137FE}" destId="{0E6ABD7D-A944-4F3F-A35C-C6FACAB103D1}" srcOrd="1" destOrd="0" parTransId="{193CC7CA-C6C8-4741-9998-66288A146B06}" sibTransId="{0634DD3E-2596-4396-A2B5-5BA5CC116BAE}"/>
    <dgm:cxn modelId="{29CDB4FE-7907-484A-8611-31AF5885D5A2}" type="presOf" srcId="{7AA0D525-756E-4A4D-9A9D-1529912137FE}" destId="{70A0BF07-126C-4DD7-A489-36D24C6A8200}" srcOrd="0" destOrd="0" presId="urn:microsoft.com/office/officeart/2005/8/layout/hList1"/>
    <dgm:cxn modelId="{2012B06C-D8AF-4AEA-8FBA-C894B1B07615}" type="presParOf" srcId="{AC2CEAB7-AE5F-4BA7-A2E2-3F6C87D89FB2}" destId="{B1DE80BE-0FD9-4313-AA34-BA2EDB9CF4C3}" srcOrd="0" destOrd="0" presId="urn:microsoft.com/office/officeart/2005/8/layout/hList1"/>
    <dgm:cxn modelId="{4E94802C-432F-4DFA-9980-ADA88AE121C0}" type="presParOf" srcId="{B1DE80BE-0FD9-4313-AA34-BA2EDB9CF4C3}" destId="{70A0BF07-126C-4DD7-A489-36D24C6A8200}" srcOrd="0" destOrd="0" presId="urn:microsoft.com/office/officeart/2005/8/layout/hList1"/>
    <dgm:cxn modelId="{687F57CE-D36C-4C5E-92C6-4C47AE4EEEDA}" type="presParOf" srcId="{B1DE80BE-0FD9-4313-AA34-BA2EDB9CF4C3}" destId="{C414E3FE-D2D0-4C27-BF66-9BD8CD95C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A5CFE3-7830-4CE6-B0BA-29930AB8194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F154BB-7F3C-4A3B-9946-BDA939DE6632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Личная позиция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(отношение к науке)</a:t>
          </a:r>
        </a:p>
      </dgm:t>
    </dgm:pt>
    <dgm:pt modelId="{40FC184B-40E4-4178-829E-1384B00F8FFF}" type="par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CB9E916-3DDA-4424-883E-0170769C094B}" type="sibTrans" cxnId="{BE3C47F7-36FC-44A5-86EB-B6DBD9651D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08F085B-90C3-4103-92F2-24203053225F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Личная точка зрения на науку. Проявляется через интерес к науке, технике.</a:t>
          </a:r>
        </a:p>
      </dgm:t>
    </dgm:pt>
    <dgm:pt modelId="{6501299F-219C-460D-AE15-E1C092D10BE2}" type="par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C4BCDCD-8B25-4FFE-967E-83321CD84066}" type="sibTrans" cxnId="{48630215-62C4-41F6-8216-59277FC37CF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A1C957A-808A-4363-894A-98DFB3BD2E6F}">
      <dgm:prSet phldrT="[Текст]" custT="1"/>
      <dgm:spPr/>
      <dgm:t>
        <a:bodyPr/>
        <a:lstStyle/>
        <a:p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Ценен научный подход 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решению задач, осведомленность </a:t>
          </a:r>
          <a:b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проблемах окружающей среды</a:t>
          </a:r>
        </a:p>
      </dgm:t>
    </dgm:pt>
    <dgm:pt modelId="{DB5796DA-B050-46CD-B1E4-8185C3DAEEBB}" type="parTrans" cxnId="{69E98493-4344-456E-B684-64AF5D686A85}">
      <dgm:prSet/>
      <dgm:spPr/>
      <dgm:t>
        <a:bodyPr/>
        <a:lstStyle/>
        <a:p>
          <a:endParaRPr lang="ru-RU"/>
        </a:p>
      </dgm:t>
    </dgm:pt>
    <dgm:pt modelId="{080732A3-7C6C-4759-A777-041E5477F45C}" type="sibTrans" cxnId="{69E98493-4344-456E-B684-64AF5D686A85}">
      <dgm:prSet/>
      <dgm:spPr/>
      <dgm:t>
        <a:bodyPr/>
        <a:lstStyle/>
        <a:p>
          <a:endParaRPr lang="ru-RU"/>
        </a:p>
      </dgm:t>
    </dgm:pt>
    <dgm:pt modelId="{AC2CEAB7-AE5F-4BA7-A2E2-3F6C87D89FB2}" type="pres">
      <dgm:prSet presAssocID="{0DA5CFE3-7830-4CE6-B0BA-29930AB81946}" presName="Name0" presStyleCnt="0">
        <dgm:presLayoutVars>
          <dgm:dir/>
          <dgm:animLvl val="lvl"/>
          <dgm:resizeHandles val="exact"/>
        </dgm:presLayoutVars>
      </dgm:prSet>
      <dgm:spPr/>
    </dgm:pt>
    <dgm:pt modelId="{06B110A2-6930-4515-A476-0EFCB36530E0}" type="pres">
      <dgm:prSet presAssocID="{C3F154BB-7F3C-4A3B-9946-BDA939DE6632}" presName="composite" presStyleCnt="0"/>
      <dgm:spPr/>
    </dgm:pt>
    <dgm:pt modelId="{393D3058-8285-478B-BA47-6BE1F96EB824}" type="pres">
      <dgm:prSet presAssocID="{C3F154BB-7F3C-4A3B-9946-BDA939DE6632}" presName="parTx" presStyleLbl="alignNode1" presStyleIdx="0" presStyleCnt="1" custLinFactNeighborX="491" custLinFactNeighborY="281">
        <dgm:presLayoutVars>
          <dgm:chMax val="0"/>
          <dgm:chPref val="0"/>
          <dgm:bulletEnabled val="1"/>
        </dgm:presLayoutVars>
      </dgm:prSet>
      <dgm:spPr/>
    </dgm:pt>
    <dgm:pt modelId="{149E3243-C229-4427-B5F9-0F2138C78823}" type="pres">
      <dgm:prSet presAssocID="{C3F154BB-7F3C-4A3B-9946-BDA939DE663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8630215-62C4-41F6-8216-59277FC37CF8}" srcId="{C3F154BB-7F3C-4A3B-9946-BDA939DE6632}" destId="{408F085B-90C3-4103-92F2-24203053225F}" srcOrd="0" destOrd="0" parTransId="{6501299F-219C-460D-AE15-E1C092D10BE2}" sibTransId="{AC4BCDCD-8B25-4FFE-967E-83321CD84066}"/>
    <dgm:cxn modelId="{529FB626-7EC9-40DE-BAA4-DF649E5D5E71}" type="presOf" srcId="{0A1C957A-808A-4363-894A-98DFB3BD2E6F}" destId="{149E3243-C229-4427-B5F9-0F2138C78823}" srcOrd="0" destOrd="1" presId="urn:microsoft.com/office/officeart/2005/8/layout/hList1"/>
    <dgm:cxn modelId="{8BF4435C-BF92-4FDF-9736-8B7D4E65955D}" type="presOf" srcId="{408F085B-90C3-4103-92F2-24203053225F}" destId="{149E3243-C229-4427-B5F9-0F2138C78823}" srcOrd="0" destOrd="0" presId="urn:microsoft.com/office/officeart/2005/8/layout/hList1"/>
    <dgm:cxn modelId="{69E98493-4344-456E-B684-64AF5D686A85}" srcId="{C3F154BB-7F3C-4A3B-9946-BDA939DE6632}" destId="{0A1C957A-808A-4363-894A-98DFB3BD2E6F}" srcOrd="1" destOrd="0" parTransId="{DB5796DA-B050-46CD-B1E4-8185C3DAEEBB}" sibTransId="{080732A3-7C6C-4759-A777-041E5477F45C}"/>
    <dgm:cxn modelId="{07EFD29E-EEDE-4710-851A-EE00FE847F44}" type="presOf" srcId="{C3F154BB-7F3C-4A3B-9946-BDA939DE6632}" destId="{393D3058-8285-478B-BA47-6BE1F96EB824}" srcOrd="0" destOrd="0" presId="urn:microsoft.com/office/officeart/2005/8/layout/hList1"/>
    <dgm:cxn modelId="{6B3D2FEA-5BEE-4CCB-91E8-D144963AAC23}" type="presOf" srcId="{0DA5CFE3-7830-4CE6-B0BA-29930AB81946}" destId="{AC2CEAB7-AE5F-4BA7-A2E2-3F6C87D89FB2}" srcOrd="0" destOrd="0" presId="urn:microsoft.com/office/officeart/2005/8/layout/hList1"/>
    <dgm:cxn modelId="{BE3C47F7-36FC-44A5-86EB-B6DBD9651DA5}" srcId="{0DA5CFE3-7830-4CE6-B0BA-29930AB81946}" destId="{C3F154BB-7F3C-4A3B-9946-BDA939DE6632}" srcOrd="0" destOrd="0" parTransId="{40FC184B-40E4-4178-829E-1384B00F8FFF}" sibTransId="{CCB9E916-3DDA-4424-883E-0170769C094B}"/>
    <dgm:cxn modelId="{DB0D37BD-E259-4FDC-84E5-38CD95AEAB2A}" type="presParOf" srcId="{AC2CEAB7-AE5F-4BA7-A2E2-3F6C87D89FB2}" destId="{06B110A2-6930-4515-A476-0EFCB36530E0}" srcOrd="0" destOrd="0" presId="urn:microsoft.com/office/officeart/2005/8/layout/hList1"/>
    <dgm:cxn modelId="{11BB9A49-5B15-410B-AB35-957FBC934D88}" type="presParOf" srcId="{06B110A2-6930-4515-A476-0EFCB36530E0}" destId="{393D3058-8285-478B-BA47-6BE1F96EB824}" srcOrd="0" destOrd="0" presId="urn:microsoft.com/office/officeart/2005/8/layout/hList1"/>
    <dgm:cxn modelId="{854A4823-2872-41A2-AF44-E2CE841D42A4}" type="presParOf" srcId="{06B110A2-6930-4515-A476-0EFCB36530E0}" destId="{149E3243-C229-4427-B5F9-0F2138C788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24000E-096A-472B-A77F-3BAAE3A1C8A1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E31B051-149A-4B55-89CA-5C89E8E70945}">
      <dgm:prSet phldrT="[Текст]" custT="1"/>
      <dgm:spPr/>
      <dgm:t>
        <a:bodyPr/>
        <a:lstStyle/>
        <a:p>
          <a:pPr algn="l"/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Ученики используют предметные, процедурные и 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эпистемологические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знания. Объясняют, оценивают, проводят научное исследование</a:t>
          </a:r>
        </a:p>
      </dgm:t>
    </dgm:pt>
    <dgm:pt modelId="{C5B51A1B-EAE0-4C9A-B42C-B56A31B21B6D}" type="parTrans" cxnId="{7649EA11-0276-4005-9C33-FD90F11FD1B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1FC5043-C7C6-4EBF-A431-4A3D3279A1AD}" type="sibTrans" cxnId="{7649EA11-0276-4005-9C33-FD90F11FD1B7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85C3CE-EECD-45B8-BFB6-B761DFB92167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Интерпретируют данные в различных сложных жизненных ситуациях, которые требуют высокого уровня когнитивной деятельности</a:t>
          </a:r>
        </a:p>
      </dgm:t>
    </dgm:pt>
    <dgm:pt modelId="{F9D69451-64F2-4F94-8DC0-455A1BF6F05D}" type="parTrans" cxnId="{7A623941-B622-44DC-92F8-957B911FB22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9D56518-31D5-43FB-82D7-2046BFBF074E}" type="sibTrans" cxnId="{7A623941-B622-44DC-92F8-957B911FB225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F5EC44-CAD0-42CE-B02F-22E5D2D4867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Делают выводы из информации в различных источниках данных, объясняют многоступенчатые причинно-следственные связи	</a:t>
          </a:r>
        </a:p>
      </dgm:t>
    </dgm:pt>
    <dgm:pt modelId="{28F4392B-9FCC-4981-A263-B9A3DAD2DDF3}" type="parTrans" cxnId="{EB33B6A4-E9B4-40D6-9CC3-B65FAA43DBD4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9D88DA-73EC-41DC-B43B-1A4DB1B58BD9}" type="sibTrans" cxnId="{EB33B6A4-E9B4-40D6-9CC3-B65FAA43DBD4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63FA66-60C8-404D-A6D3-3FAE5DEE77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kern="1200" spc="-6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Различают научные и ненаучные вопросы, объясняют цели исследования, контролируют сложные данные. Делают выводы о надежности</a:t>
          </a:r>
          <a:br>
            <a:rPr lang="ru-RU" sz="1800" b="1" kern="1200" spc="-6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spc="-6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точности научных утверждений. Демонстрируют передовое научное мышление…</a:t>
          </a:r>
        </a:p>
      </dgm:t>
    </dgm:pt>
    <dgm:pt modelId="{383B7B48-321D-4FC8-9B74-035E78B1F5F4}" type="par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69111D-7FD0-4CC2-8E6E-F7D6D76393D1}" type="sib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834C9B-5054-46D8-9F31-3F841E4ED553}" type="pres">
      <dgm:prSet presAssocID="{F424000E-096A-472B-A77F-3BAAE3A1C8A1}" presName="outerComposite" presStyleCnt="0">
        <dgm:presLayoutVars>
          <dgm:chMax val="5"/>
          <dgm:dir/>
          <dgm:resizeHandles val="exact"/>
        </dgm:presLayoutVars>
      </dgm:prSet>
      <dgm:spPr/>
    </dgm:pt>
    <dgm:pt modelId="{D660B270-2AAD-4D7D-9BDA-330E2CF4ED9F}" type="pres">
      <dgm:prSet presAssocID="{F424000E-096A-472B-A77F-3BAAE3A1C8A1}" presName="dummyMaxCanvas" presStyleCnt="0">
        <dgm:presLayoutVars/>
      </dgm:prSet>
      <dgm:spPr/>
    </dgm:pt>
    <dgm:pt modelId="{8DDDD71F-E12E-4BC2-B4CA-E6C96829FD42}" type="pres">
      <dgm:prSet presAssocID="{F424000E-096A-472B-A77F-3BAAE3A1C8A1}" presName="FourNodes_1" presStyleLbl="node1" presStyleIdx="0" presStyleCnt="4">
        <dgm:presLayoutVars>
          <dgm:bulletEnabled val="1"/>
        </dgm:presLayoutVars>
      </dgm:prSet>
      <dgm:spPr/>
    </dgm:pt>
    <dgm:pt modelId="{776A29C1-3E6E-4EF3-9A01-5751C8DA6A92}" type="pres">
      <dgm:prSet presAssocID="{F424000E-096A-472B-A77F-3BAAE3A1C8A1}" presName="FourNodes_2" presStyleLbl="node1" presStyleIdx="1" presStyleCnt="4" custLinFactNeighborY="-12362">
        <dgm:presLayoutVars>
          <dgm:bulletEnabled val="1"/>
        </dgm:presLayoutVars>
      </dgm:prSet>
      <dgm:spPr/>
    </dgm:pt>
    <dgm:pt modelId="{4720861C-2B4B-4938-875B-292FDE9CD92A}" type="pres">
      <dgm:prSet presAssocID="{F424000E-096A-472B-A77F-3BAAE3A1C8A1}" presName="FourNodes_3" presStyleLbl="node1" presStyleIdx="2" presStyleCnt="4" custLinFactNeighborY="-23841">
        <dgm:presLayoutVars>
          <dgm:bulletEnabled val="1"/>
        </dgm:presLayoutVars>
      </dgm:prSet>
      <dgm:spPr/>
    </dgm:pt>
    <dgm:pt modelId="{05D9C344-C322-4409-A6CB-ACAA850D3250}" type="pres">
      <dgm:prSet presAssocID="{F424000E-096A-472B-A77F-3BAAE3A1C8A1}" presName="FourNodes_4" presStyleLbl="node1" presStyleIdx="3" presStyleCnt="4" custScaleY="124672" custLinFactNeighborY="-22958">
        <dgm:presLayoutVars>
          <dgm:bulletEnabled val="1"/>
        </dgm:presLayoutVars>
      </dgm:prSet>
      <dgm:spPr/>
    </dgm:pt>
    <dgm:pt modelId="{A0541122-0BF4-44E4-974C-89EB427D6CAA}" type="pres">
      <dgm:prSet presAssocID="{F424000E-096A-472B-A77F-3BAAE3A1C8A1}" presName="FourConn_1-2" presStyleLbl="fgAccFollowNode1" presStyleIdx="0" presStyleCnt="3">
        <dgm:presLayoutVars>
          <dgm:bulletEnabled val="1"/>
        </dgm:presLayoutVars>
      </dgm:prSet>
      <dgm:spPr/>
    </dgm:pt>
    <dgm:pt modelId="{B4052FB8-DEB5-496F-8B24-832CE5EC02B3}" type="pres">
      <dgm:prSet presAssocID="{F424000E-096A-472B-A77F-3BAAE3A1C8A1}" presName="FourConn_2-3" presStyleLbl="fgAccFollowNode1" presStyleIdx="1" presStyleCnt="3">
        <dgm:presLayoutVars>
          <dgm:bulletEnabled val="1"/>
        </dgm:presLayoutVars>
      </dgm:prSet>
      <dgm:spPr/>
    </dgm:pt>
    <dgm:pt modelId="{C076F7FA-C190-40B9-9736-3FEB3FD56454}" type="pres">
      <dgm:prSet presAssocID="{F424000E-096A-472B-A77F-3BAAE3A1C8A1}" presName="FourConn_3-4" presStyleLbl="fgAccFollowNode1" presStyleIdx="2" presStyleCnt="3" custLinFactNeighborX="-2716" custLinFactNeighborY="-20376">
        <dgm:presLayoutVars>
          <dgm:bulletEnabled val="1"/>
        </dgm:presLayoutVars>
      </dgm:prSet>
      <dgm:spPr/>
    </dgm:pt>
    <dgm:pt modelId="{A745B794-0019-4F57-93DF-F7B31968D67F}" type="pres">
      <dgm:prSet presAssocID="{F424000E-096A-472B-A77F-3BAAE3A1C8A1}" presName="FourNodes_1_text" presStyleLbl="node1" presStyleIdx="3" presStyleCnt="4">
        <dgm:presLayoutVars>
          <dgm:bulletEnabled val="1"/>
        </dgm:presLayoutVars>
      </dgm:prSet>
      <dgm:spPr/>
    </dgm:pt>
    <dgm:pt modelId="{A902A820-F2FD-419F-80D2-F79C80B4B5E2}" type="pres">
      <dgm:prSet presAssocID="{F424000E-096A-472B-A77F-3BAAE3A1C8A1}" presName="FourNodes_2_text" presStyleLbl="node1" presStyleIdx="3" presStyleCnt="4">
        <dgm:presLayoutVars>
          <dgm:bulletEnabled val="1"/>
        </dgm:presLayoutVars>
      </dgm:prSet>
      <dgm:spPr/>
    </dgm:pt>
    <dgm:pt modelId="{E4DF8EA7-096E-454F-99D9-61E4B77C9323}" type="pres">
      <dgm:prSet presAssocID="{F424000E-096A-472B-A77F-3BAAE3A1C8A1}" presName="FourNodes_3_text" presStyleLbl="node1" presStyleIdx="3" presStyleCnt="4">
        <dgm:presLayoutVars>
          <dgm:bulletEnabled val="1"/>
        </dgm:presLayoutVars>
      </dgm:prSet>
      <dgm:spPr/>
    </dgm:pt>
    <dgm:pt modelId="{CDA3A9D4-EBC3-485D-B773-0DD51754675A}" type="pres">
      <dgm:prSet presAssocID="{F424000E-096A-472B-A77F-3BAAE3A1C8A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AAADF07-DD4E-46BC-8BD8-5696E730CDFD}" type="presOf" srcId="{E885C3CE-EECD-45B8-BFB6-B761DFB92167}" destId="{A902A820-F2FD-419F-80D2-F79C80B4B5E2}" srcOrd="1" destOrd="0" presId="urn:microsoft.com/office/officeart/2005/8/layout/vProcess5"/>
    <dgm:cxn modelId="{7649EA11-0276-4005-9C33-FD90F11FD1B7}" srcId="{F424000E-096A-472B-A77F-3BAAE3A1C8A1}" destId="{BE31B051-149A-4B55-89CA-5C89E8E70945}" srcOrd="0" destOrd="0" parTransId="{C5B51A1B-EAE0-4C9A-B42C-B56A31B21B6D}" sibTransId="{21FC5043-C7C6-4EBF-A431-4A3D3279A1AD}"/>
    <dgm:cxn modelId="{38067212-F072-416C-9479-411A0DD22C21}" type="presOf" srcId="{E885C3CE-EECD-45B8-BFB6-B761DFB92167}" destId="{776A29C1-3E6E-4EF3-9A01-5751C8DA6A92}" srcOrd="0" destOrd="0" presId="urn:microsoft.com/office/officeart/2005/8/layout/vProcess5"/>
    <dgm:cxn modelId="{EE6D9F23-AE7F-45AE-9153-07DE7B6C88AF}" srcId="{F424000E-096A-472B-A77F-3BAAE3A1C8A1}" destId="{0663FA66-60C8-404D-A6D3-3FAE5DEE7782}" srcOrd="3" destOrd="0" parTransId="{383B7B48-321D-4FC8-9B74-035E78B1F5F4}" sibTransId="{1369111D-7FD0-4CC2-8E6E-F7D6D76393D1}"/>
    <dgm:cxn modelId="{D746592C-BC60-4034-B005-788313D0F2DA}" type="presOf" srcId="{0663FA66-60C8-404D-A6D3-3FAE5DEE7782}" destId="{05D9C344-C322-4409-A6CB-ACAA850D3250}" srcOrd="0" destOrd="0" presId="urn:microsoft.com/office/officeart/2005/8/layout/vProcess5"/>
    <dgm:cxn modelId="{7A623941-B622-44DC-92F8-957B911FB225}" srcId="{F424000E-096A-472B-A77F-3BAAE3A1C8A1}" destId="{E885C3CE-EECD-45B8-BFB6-B761DFB92167}" srcOrd="1" destOrd="0" parTransId="{F9D69451-64F2-4F94-8DC0-455A1BF6F05D}" sibTransId="{29D56518-31D5-43FB-82D7-2046BFBF074E}"/>
    <dgm:cxn modelId="{31FB696B-E40C-447C-9F6F-CB6C083A41AC}" type="presOf" srcId="{BE31B051-149A-4B55-89CA-5C89E8E70945}" destId="{8DDDD71F-E12E-4BC2-B4CA-E6C96829FD42}" srcOrd="0" destOrd="0" presId="urn:microsoft.com/office/officeart/2005/8/layout/vProcess5"/>
    <dgm:cxn modelId="{E37B1570-C659-4AA8-964B-1A15D5BF8E28}" type="presOf" srcId="{A49D88DA-73EC-41DC-B43B-1A4DB1B58BD9}" destId="{C076F7FA-C190-40B9-9736-3FEB3FD56454}" srcOrd="0" destOrd="0" presId="urn:microsoft.com/office/officeart/2005/8/layout/vProcess5"/>
    <dgm:cxn modelId="{60601958-98D7-499B-8FAE-82EA45064B32}" type="presOf" srcId="{A6F5EC44-CAD0-42CE-B02F-22E5D2D48670}" destId="{4720861C-2B4B-4938-875B-292FDE9CD92A}" srcOrd="0" destOrd="0" presId="urn:microsoft.com/office/officeart/2005/8/layout/vProcess5"/>
    <dgm:cxn modelId="{0E7A0E8B-87BF-4F42-AFDB-84B536259013}" type="presOf" srcId="{29D56518-31D5-43FB-82D7-2046BFBF074E}" destId="{B4052FB8-DEB5-496F-8B24-832CE5EC02B3}" srcOrd="0" destOrd="0" presId="urn:microsoft.com/office/officeart/2005/8/layout/vProcess5"/>
    <dgm:cxn modelId="{EB33B6A4-E9B4-40D6-9CC3-B65FAA43DBD4}" srcId="{F424000E-096A-472B-A77F-3BAAE3A1C8A1}" destId="{A6F5EC44-CAD0-42CE-B02F-22E5D2D48670}" srcOrd="2" destOrd="0" parTransId="{28F4392B-9FCC-4981-A263-B9A3DAD2DDF3}" sibTransId="{A49D88DA-73EC-41DC-B43B-1A4DB1B58BD9}"/>
    <dgm:cxn modelId="{87B6D0AA-126F-40A7-9B59-AE7182EBC876}" type="presOf" srcId="{21FC5043-C7C6-4EBF-A431-4A3D3279A1AD}" destId="{A0541122-0BF4-44E4-974C-89EB427D6CAA}" srcOrd="0" destOrd="0" presId="urn:microsoft.com/office/officeart/2005/8/layout/vProcess5"/>
    <dgm:cxn modelId="{D90531B0-237A-4A6A-BE5F-DA6E081C3D3E}" type="presOf" srcId="{F424000E-096A-472B-A77F-3BAAE3A1C8A1}" destId="{CF834C9B-5054-46D8-9F31-3F841E4ED553}" srcOrd="0" destOrd="0" presId="urn:microsoft.com/office/officeart/2005/8/layout/vProcess5"/>
    <dgm:cxn modelId="{A43697B8-8BBF-4767-A29E-3FE261A7506B}" type="presOf" srcId="{BE31B051-149A-4B55-89CA-5C89E8E70945}" destId="{A745B794-0019-4F57-93DF-F7B31968D67F}" srcOrd="1" destOrd="0" presId="urn:microsoft.com/office/officeart/2005/8/layout/vProcess5"/>
    <dgm:cxn modelId="{CBA33FD2-1AE8-4DC7-8B53-D5C054F04AB7}" type="presOf" srcId="{A6F5EC44-CAD0-42CE-B02F-22E5D2D48670}" destId="{E4DF8EA7-096E-454F-99D9-61E4B77C9323}" srcOrd="1" destOrd="0" presId="urn:microsoft.com/office/officeart/2005/8/layout/vProcess5"/>
    <dgm:cxn modelId="{5846F4D6-F6DB-4ECC-8C38-6BC928C2ECC6}" type="presOf" srcId="{0663FA66-60C8-404D-A6D3-3FAE5DEE7782}" destId="{CDA3A9D4-EBC3-485D-B773-0DD51754675A}" srcOrd="1" destOrd="0" presId="urn:microsoft.com/office/officeart/2005/8/layout/vProcess5"/>
    <dgm:cxn modelId="{E0ADCCDA-07F0-45BC-A8EC-8514C467F011}" type="presParOf" srcId="{CF834C9B-5054-46D8-9F31-3F841E4ED553}" destId="{D660B270-2AAD-4D7D-9BDA-330E2CF4ED9F}" srcOrd="0" destOrd="0" presId="urn:microsoft.com/office/officeart/2005/8/layout/vProcess5"/>
    <dgm:cxn modelId="{0A4D53AE-B9BF-4653-B9A3-F1F2915CF227}" type="presParOf" srcId="{CF834C9B-5054-46D8-9F31-3F841E4ED553}" destId="{8DDDD71F-E12E-4BC2-B4CA-E6C96829FD42}" srcOrd="1" destOrd="0" presId="urn:microsoft.com/office/officeart/2005/8/layout/vProcess5"/>
    <dgm:cxn modelId="{26D4B669-B900-4EA4-84A2-0F620260814C}" type="presParOf" srcId="{CF834C9B-5054-46D8-9F31-3F841E4ED553}" destId="{776A29C1-3E6E-4EF3-9A01-5751C8DA6A92}" srcOrd="2" destOrd="0" presId="urn:microsoft.com/office/officeart/2005/8/layout/vProcess5"/>
    <dgm:cxn modelId="{47E27478-42EF-43A5-825D-4AEB05E50C9B}" type="presParOf" srcId="{CF834C9B-5054-46D8-9F31-3F841E4ED553}" destId="{4720861C-2B4B-4938-875B-292FDE9CD92A}" srcOrd="3" destOrd="0" presId="urn:microsoft.com/office/officeart/2005/8/layout/vProcess5"/>
    <dgm:cxn modelId="{1CF4A5C1-D752-4F77-8DC2-E953CB2B89D8}" type="presParOf" srcId="{CF834C9B-5054-46D8-9F31-3F841E4ED553}" destId="{05D9C344-C322-4409-A6CB-ACAA850D3250}" srcOrd="4" destOrd="0" presId="urn:microsoft.com/office/officeart/2005/8/layout/vProcess5"/>
    <dgm:cxn modelId="{AC24FD37-57BA-4416-ACA4-C1F1FD31593C}" type="presParOf" srcId="{CF834C9B-5054-46D8-9F31-3F841E4ED553}" destId="{A0541122-0BF4-44E4-974C-89EB427D6CAA}" srcOrd="5" destOrd="0" presId="urn:microsoft.com/office/officeart/2005/8/layout/vProcess5"/>
    <dgm:cxn modelId="{ECC216A6-3712-4649-8E41-B23DB3A47854}" type="presParOf" srcId="{CF834C9B-5054-46D8-9F31-3F841E4ED553}" destId="{B4052FB8-DEB5-496F-8B24-832CE5EC02B3}" srcOrd="6" destOrd="0" presId="urn:microsoft.com/office/officeart/2005/8/layout/vProcess5"/>
    <dgm:cxn modelId="{B692B385-5A1E-49B0-9DD9-C7804F797E33}" type="presParOf" srcId="{CF834C9B-5054-46D8-9F31-3F841E4ED553}" destId="{C076F7FA-C190-40B9-9736-3FEB3FD56454}" srcOrd="7" destOrd="0" presId="urn:microsoft.com/office/officeart/2005/8/layout/vProcess5"/>
    <dgm:cxn modelId="{9AE10CF0-A171-4A65-B297-AEBA416623C8}" type="presParOf" srcId="{CF834C9B-5054-46D8-9F31-3F841E4ED553}" destId="{A745B794-0019-4F57-93DF-F7B31968D67F}" srcOrd="8" destOrd="0" presId="urn:microsoft.com/office/officeart/2005/8/layout/vProcess5"/>
    <dgm:cxn modelId="{CD077DC1-35D3-420F-A150-8A3691FAA136}" type="presParOf" srcId="{CF834C9B-5054-46D8-9F31-3F841E4ED553}" destId="{A902A820-F2FD-419F-80D2-F79C80B4B5E2}" srcOrd="9" destOrd="0" presId="urn:microsoft.com/office/officeart/2005/8/layout/vProcess5"/>
    <dgm:cxn modelId="{4B61DE41-EC6A-4A3B-9F16-9F294C2B7FA5}" type="presParOf" srcId="{CF834C9B-5054-46D8-9F31-3F841E4ED553}" destId="{E4DF8EA7-096E-454F-99D9-61E4B77C9323}" srcOrd="10" destOrd="0" presId="urn:microsoft.com/office/officeart/2005/8/layout/vProcess5"/>
    <dgm:cxn modelId="{090AE934-C122-4DE6-8CE9-91A11511CE2B}" type="presParOf" srcId="{CF834C9B-5054-46D8-9F31-3F841E4ED553}" destId="{CDA3A9D4-EBC3-485D-B773-0DD5175467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26432-4554-4658-8122-8C8A2D6CB58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4271D4-39FE-44B8-85F7-B0211B65ACD0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Учебные </a:t>
          </a:r>
        </a:p>
      </dgm:t>
    </dgm:pt>
    <dgm:pt modelId="{115A223F-A2FB-4116-B1C1-A81A8BB0C261}" type="parTrans" cxnId="{F3A664B0-A85A-46D9-B610-AE77B9D00D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C5D6A47-224A-400F-8B93-302B04D369F1}" type="sibTrans" cxnId="{F3A664B0-A85A-46D9-B610-AE77B9D00D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1F8B4B-31C8-4E24-8ED7-00A14D15D33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Личные </a:t>
          </a:r>
        </a:p>
      </dgm:t>
    </dgm:pt>
    <dgm:pt modelId="{EC5FE418-8230-47F3-AA3C-6BF00D29C561}" type="parTrans" cxnId="{344AE4BA-45F9-40C7-B085-6CAF3EC094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3C5578-40AC-4261-80F8-FFEA16DC8A0F}" type="sibTrans" cxnId="{344AE4BA-45F9-40C7-B085-6CAF3EC094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829A84-27B2-41A5-A715-0903F9E10441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Классический пример – текст школьного учебника или электронной интерактивной обучающей программы. Это чтение для обучения</a:t>
          </a:r>
        </a:p>
      </dgm:t>
    </dgm:pt>
    <dgm:pt modelId="{4DDDF76C-1623-4210-9F72-8DED21C80B8C}" type="parTrans" cxnId="{D8ECDD27-BE52-4E5D-856B-B9B2C4D2231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DEE0B7-1A8E-45A7-B5D1-75D2330917CE}" type="sibTrans" cxnId="{D8ECDD27-BE52-4E5D-856B-B9B2C4D2231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E181D2-6EEE-4A94-9DF9-8070525070C1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Чтение, чтобы развить личные отношения. Тексты: личные письма, художественная литература, биография, персональные электронные письма, мгновенные сообщения, </a:t>
          </a:r>
          <a:r>
            <a:rPr lang="ru-RU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dirty="0">
              <a:latin typeface="Arial" pitchFamily="34" charset="0"/>
              <a:cs typeface="Arial" pitchFamily="34" charset="0"/>
            </a:rPr>
            <a:t> дневникового типа</a:t>
          </a:r>
        </a:p>
      </dgm:t>
    </dgm:pt>
    <dgm:pt modelId="{ADB659C7-9C58-4CE1-92A7-AD461F960799}" type="parTrans" cxnId="{76532B81-061B-477C-ABC5-A87D79AB48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EC6209-419A-4554-B483-383204B2E80F}" type="sibTrans" cxnId="{76532B81-061B-477C-ABC5-A87D79AB48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6538BA-D063-407D-BC57-741AD9D9668D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Общественные</a:t>
          </a:r>
        </a:p>
      </dgm:t>
    </dgm:pt>
    <dgm:pt modelId="{E3BA77F3-2A76-4E09-9B1F-7BE3FD166FF1}" type="parTrans" cxnId="{252C41E5-E6D8-4BA9-A6E8-09E9B40B7E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912A12C-49D0-4064-B749-7A9002E04F03}" type="sibTrans" cxnId="{252C41E5-E6D8-4BA9-A6E8-09E9B40B7E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477835C-C596-4A81-942F-88D7BA582F12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Тексты про деятельность и заботы общества: официальные документы и информация об общественных событиях, </a:t>
          </a:r>
          <a:r>
            <a:rPr lang="ru-RU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dirty="0">
              <a:latin typeface="Arial" pitchFamily="34" charset="0"/>
              <a:cs typeface="Arial" pitchFamily="34" charset="0"/>
            </a:rPr>
            <a:t> в виде форума, новостные </a:t>
          </a:r>
          <a:r>
            <a:rPr lang="ru-RU" dirty="0" err="1">
              <a:latin typeface="Arial" pitchFamily="34" charset="0"/>
              <a:cs typeface="Arial" pitchFamily="34" charset="0"/>
            </a:rPr>
            <a:t>веб-сайты</a:t>
          </a:r>
          <a:r>
            <a:rPr lang="ru-RU" dirty="0">
              <a:latin typeface="Arial" pitchFamily="34" charset="0"/>
              <a:cs typeface="Arial" pitchFamily="34" charset="0"/>
            </a:rPr>
            <a:t> и общественные заметки в интернете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 и печатных изданиях</a:t>
          </a:r>
        </a:p>
      </dgm:t>
    </dgm:pt>
    <dgm:pt modelId="{094CECA8-8A02-4D81-8828-99240CB38008}" type="parTrans" cxnId="{E1989C22-8CC8-4C2A-9258-B2CB67A9340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17945D9-C893-4BAB-A5DD-2DB9C49D8FD6}" type="sibTrans" cxnId="{E1989C22-8CC8-4C2A-9258-B2CB67A9340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E8B58BE-2A72-41FC-8AFC-EBEC5361D0FE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Деловые</a:t>
          </a:r>
        </a:p>
      </dgm:t>
    </dgm:pt>
    <dgm:pt modelId="{A7D1F363-C538-40BF-8862-F7B4F1C64139}" type="parTrans" cxnId="{29A4CF10-5133-4703-834E-75B57A0457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B3B71D8-9FE8-4FD6-BD53-CB67BEC5BFD0}" type="sibTrans" cxnId="{29A4CF10-5133-4703-834E-75B57A0457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2EE7AE-637C-4A74-B448-B2507313E8DC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Текст, чтобы выполнить безотлагательное дело: найти объявление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 о работе в газете или интернете; инструкция, чтобы приступить</a:t>
          </a:r>
          <a:br>
            <a:rPr lang="en-US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к работе. Такие тексты оценивают готовность молодых людей успешно работать после школы, применять свои знания в жизни</a:t>
          </a:r>
        </a:p>
      </dgm:t>
    </dgm:pt>
    <dgm:pt modelId="{ED26825E-C43A-4B7F-9EDA-B2EAD888A197}" type="parTrans" cxnId="{3E866EB1-9C13-4E38-85AB-C46CFD5116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BD786E5-C485-4740-8021-8ACB416AB472}" type="sibTrans" cxnId="{3E866EB1-9C13-4E38-85AB-C46CFD51162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F73C3A-175A-43D9-A89D-2D1ED3405E66}" type="pres">
      <dgm:prSet presAssocID="{0FA26432-4554-4658-8122-8C8A2D6CB582}" presName="linear" presStyleCnt="0">
        <dgm:presLayoutVars>
          <dgm:animLvl val="lvl"/>
          <dgm:resizeHandles val="exact"/>
        </dgm:presLayoutVars>
      </dgm:prSet>
      <dgm:spPr/>
    </dgm:pt>
    <dgm:pt modelId="{3D8DCD37-0A1B-46BA-BA98-FEE025D41E53}" type="pres">
      <dgm:prSet presAssocID="{214271D4-39FE-44B8-85F7-B0211B65AC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D84CC1-ECBD-4131-B8CF-5FB2754D5CB3}" type="pres">
      <dgm:prSet presAssocID="{214271D4-39FE-44B8-85F7-B0211B65ACD0}" presName="childText" presStyleLbl="revTx" presStyleIdx="0" presStyleCnt="4">
        <dgm:presLayoutVars>
          <dgm:bulletEnabled val="1"/>
        </dgm:presLayoutVars>
      </dgm:prSet>
      <dgm:spPr/>
    </dgm:pt>
    <dgm:pt modelId="{F20D6E71-E467-4B8E-8BC0-F2569AB2C051}" type="pres">
      <dgm:prSet presAssocID="{1E1F8B4B-31C8-4E24-8ED7-00A14D15D3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6AF8D9-E3AD-487D-BE74-EA37F5C13D8B}" type="pres">
      <dgm:prSet presAssocID="{1E1F8B4B-31C8-4E24-8ED7-00A14D15D339}" presName="childText" presStyleLbl="revTx" presStyleIdx="1" presStyleCnt="4">
        <dgm:presLayoutVars>
          <dgm:bulletEnabled val="1"/>
        </dgm:presLayoutVars>
      </dgm:prSet>
      <dgm:spPr/>
    </dgm:pt>
    <dgm:pt modelId="{DE59E83C-0F79-454B-80A8-CD4ACB74AB23}" type="pres">
      <dgm:prSet presAssocID="{D56538BA-D063-407D-BC57-741AD9D966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4E79E6-97FA-41A5-BC1E-D8315677089E}" type="pres">
      <dgm:prSet presAssocID="{D56538BA-D063-407D-BC57-741AD9D9668D}" presName="childText" presStyleLbl="revTx" presStyleIdx="2" presStyleCnt="4">
        <dgm:presLayoutVars>
          <dgm:bulletEnabled val="1"/>
        </dgm:presLayoutVars>
      </dgm:prSet>
      <dgm:spPr/>
    </dgm:pt>
    <dgm:pt modelId="{6F127A1B-E056-494E-B71B-F134C244EE11}" type="pres">
      <dgm:prSet presAssocID="{CE8B58BE-2A72-41FC-8AFC-EBEC5361D0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CB815E6-6006-436A-974E-8A520BEFA4C6}" type="pres">
      <dgm:prSet presAssocID="{CE8B58BE-2A72-41FC-8AFC-EBEC5361D0F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9A4CF10-5133-4703-834E-75B57A04578C}" srcId="{0FA26432-4554-4658-8122-8C8A2D6CB582}" destId="{CE8B58BE-2A72-41FC-8AFC-EBEC5361D0FE}" srcOrd="3" destOrd="0" parTransId="{A7D1F363-C538-40BF-8862-F7B4F1C64139}" sibTransId="{FB3B71D8-9FE8-4FD6-BD53-CB67BEC5BFD0}"/>
    <dgm:cxn modelId="{E1989C22-8CC8-4C2A-9258-B2CB67A93409}" srcId="{D56538BA-D063-407D-BC57-741AD9D9668D}" destId="{A477835C-C596-4A81-942F-88D7BA582F12}" srcOrd="0" destOrd="0" parTransId="{094CECA8-8A02-4D81-8828-99240CB38008}" sibTransId="{A17945D9-C893-4BAB-A5DD-2DB9C49D8FD6}"/>
    <dgm:cxn modelId="{D8ECDD27-BE52-4E5D-856B-B9B2C4D22312}" srcId="{214271D4-39FE-44B8-85F7-B0211B65ACD0}" destId="{1D829A84-27B2-41A5-A715-0903F9E10441}" srcOrd="0" destOrd="0" parTransId="{4DDDF76C-1623-4210-9F72-8DED21C80B8C}" sibTransId="{56DEE0B7-1A8E-45A7-B5D1-75D2330917CE}"/>
    <dgm:cxn modelId="{2BC19638-A830-4D82-9EAE-AE4851B5DAF0}" type="presOf" srcId="{A477835C-C596-4A81-942F-88D7BA582F12}" destId="{0D4E79E6-97FA-41A5-BC1E-D8315677089E}" srcOrd="0" destOrd="0" presId="urn:microsoft.com/office/officeart/2005/8/layout/vList2"/>
    <dgm:cxn modelId="{78343C3F-06F4-4F51-9DD1-D68E802EBFB0}" type="presOf" srcId="{61E181D2-6EEE-4A94-9DF9-8070525070C1}" destId="{C36AF8D9-E3AD-487D-BE74-EA37F5C13D8B}" srcOrd="0" destOrd="0" presId="urn:microsoft.com/office/officeart/2005/8/layout/vList2"/>
    <dgm:cxn modelId="{B4A30146-8A65-4172-8B0C-35D761424444}" type="presOf" srcId="{D56538BA-D063-407D-BC57-741AD9D9668D}" destId="{DE59E83C-0F79-454B-80A8-CD4ACB74AB23}" srcOrd="0" destOrd="0" presId="urn:microsoft.com/office/officeart/2005/8/layout/vList2"/>
    <dgm:cxn modelId="{06B3D74A-7E80-4CB8-899A-CCF9310A4999}" type="presOf" srcId="{5C2EE7AE-637C-4A74-B448-B2507313E8DC}" destId="{ECB815E6-6006-436A-974E-8A520BEFA4C6}" srcOrd="0" destOrd="0" presId="urn:microsoft.com/office/officeart/2005/8/layout/vList2"/>
    <dgm:cxn modelId="{76532B81-061B-477C-ABC5-A87D79AB481B}" srcId="{1E1F8B4B-31C8-4E24-8ED7-00A14D15D339}" destId="{61E181D2-6EEE-4A94-9DF9-8070525070C1}" srcOrd="0" destOrd="0" parTransId="{ADB659C7-9C58-4CE1-92A7-AD461F960799}" sibTransId="{DAEC6209-419A-4554-B483-383204B2E80F}"/>
    <dgm:cxn modelId="{A3A9D185-8B8D-4064-8BDD-B13C525B40A8}" type="presOf" srcId="{CE8B58BE-2A72-41FC-8AFC-EBEC5361D0FE}" destId="{6F127A1B-E056-494E-B71B-F134C244EE11}" srcOrd="0" destOrd="0" presId="urn:microsoft.com/office/officeart/2005/8/layout/vList2"/>
    <dgm:cxn modelId="{5C9B8989-7482-490E-83DC-E5B0D6DCD53D}" type="presOf" srcId="{1E1F8B4B-31C8-4E24-8ED7-00A14D15D339}" destId="{F20D6E71-E467-4B8E-8BC0-F2569AB2C051}" srcOrd="0" destOrd="0" presId="urn:microsoft.com/office/officeart/2005/8/layout/vList2"/>
    <dgm:cxn modelId="{3C625498-F058-491A-BB29-A98557D5EE0B}" type="presOf" srcId="{214271D4-39FE-44B8-85F7-B0211B65ACD0}" destId="{3D8DCD37-0A1B-46BA-BA98-FEE025D41E53}" srcOrd="0" destOrd="0" presId="urn:microsoft.com/office/officeart/2005/8/layout/vList2"/>
    <dgm:cxn modelId="{0E0A84A3-4C99-4453-975F-D0DC730D0081}" type="presOf" srcId="{1D829A84-27B2-41A5-A715-0903F9E10441}" destId="{32D84CC1-ECBD-4131-B8CF-5FB2754D5CB3}" srcOrd="0" destOrd="0" presId="urn:microsoft.com/office/officeart/2005/8/layout/vList2"/>
    <dgm:cxn modelId="{F3A664B0-A85A-46D9-B610-AE77B9D00D21}" srcId="{0FA26432-4554-4658-8122-8C8A2D6CB582}" destId="{214271D4-39FE-44B8-85F7-B0211B65ACD0}" srcOrd="0" destOrd="0" parTransId="{115A223F-A2FB-4116-B1C1-A81A8BB0C261}" sibTransId="{0C5D6A47-224A-400F-8B93-302B04D369F1}"/>
    <dgm:cxn modelId="{3E866EB1-9C13-4E38-85AB-C46CFD511621}" srcId="{CE8B58BE-2A72-41FC-8AFC-EBEC5361D0FE}" destId="{5C2EE7AE-637C-4A74-B448-B2507313E8DC}" srcOrd="0" destOrd="0" parTransId="{ED26825E-C43A-4B7F-9EDA-B2EAD888A197}" sibTransId="{DBD786E5-C485-4740-8021-8ACB416AB472}"/>
    <dgm:cxn modelId="{344AE4BA-45F9-40C7-B085-6CAF3EC094AD}" srcId="{0FA26432-4554-4658-8122-8C8A2D6CB582}" destId="{1E1F8B4B-31C8-4E24-8ED7-00A14D15D339}" srcOrd="1" destOrd="0" parTransId="{EC5FE418-8230-47F3-AA3C-6BF00D29C561}" sibTransId="{7C3C5578-40AC-4261-80F8-FFEA16DC8A0F}"/>
    <dgm:cxn modelId="{252C41E5-E6D8-4BA9-A6E8-09E9B40B7E3D}" srcId="{0FA26432-4554-4658-8122-8C8A2D6CB582}" destId="{D56538BA-D063-407D-BC57-741AD9D9668D}" srcOrd="2" destOrd="0" parTransId="{E3BA77F3-2A76-4E09-9B1F-7BE3FD166FF1}" sibTransId="{4912A12C-49D0-4064-B749-7A9002E04F03}"/>
    <dgm:cxn modelId="{981BCDFB-C1BA-4428-9938-2DEACF0FE6B6}" type="presOf" srcId="{0FA26432-4554-4658-8122-8C8A2D6CB582}" destId="{DCF73C3A-175A-43D9-A89D-2D1ED3405E66}" srcOrd="0" destOrd="0" presId="urn:microsoft.com/office/officeart/2005/8/layout/vList2"/>
    <dgm:cxn modelId="{0DB58AD9-2868-4E58-8AAA-38A1E6ABC01D}" type="presParOf" srcId="{DCF73C3A-175A-43D9-A89D-2D1ED3405E66}" destId="{3D8DCD37-0A1B-46BA-BA98-FEE025D41E53}" srcOrd="0" destOrd="0" presId="urn:microsoft.com/office/officeart/2005/8/layout/vList2"/>
    <dgm:cxn modelId="{ACEA09B5-C99C-4315-A70B-F44C21C6EA73}" type="presParOf" srcId="{DCF73C3A-175A-43D9-A89D-2D1ED3405E66}" destId="{32D84CC1-ECBD-4131-B8CF-5FB2754D5CB3}" srcOrd="1" destOrd="0" presId="urn:microsoft.com/office/officeart/2005/8/layout/vList2"/>
    <dgm:cxn modelId="{A83E0670-A18B-48AD-B6EB-4A4265621A2F}" type="presParOf" srcId="{DCF73C3A-175A-43D9-A89D-2D1ED3405E66}" destId="{F20D6E71-E467-4B8E-8BC0-F2569AB2C051}" srcOrd="2" destOrd="0" presId="urn:microsoft.com/office/officeart/2005/8/layout/vList2"/>
    <dgm:cxn modelId="{267C8A0E-A512-4097-846F-E3D145997E59}" type="presParOf" srcId="{DCF73C3A-175A-43D9-A89D-2D1ED3405E66}" destId="{C36AF8D9-E3AD-487D-BE74-EA37F5C13D8B}" srcOrd="3" destOrd="0" presId="urn:microsoft.com/office/officeart/2005/8/layout/vList2"/>
    <dgm:cxn modelId="{250AA120-8329-4C07-85CB-A247BDD74614}" type="presParOf" srcId="{DCF73C3A-175A-43D9-A89D-2D1ED3405E66}" destId="{DE59E83C-0F79-454B-80A8-CD4ACB74AB23}" srcOrd="4" destOrd="0" presId="urn:microsoft.com/office/officeart/2005/8/layout/vList2"/>
    <dgm:cxn modelId="{BEFC4373-65B7-4ADE-8B9D-8DBF705FF80C}" type="presParOf" srcId="{DCF73C3A-175A-43D9-A89D-2D1ED3405E66}" destId="{0D4E79E6-97FA-41A5-BC1E-D8315677089E}" srcOrd="5" destOrd="0" presId="urn:microsoft.com/office/officeart/2005/8/layout/vList2"/>
    <dgm:cxn modelId="{5D618D91-67F7-487E-BE46-226E9782F912}" type="presParOf" srcId="{DCF73C3A-175A-43D9-A89D-2D1ED3405E66}" destId="{6F127A1B-E056-494E-B71B-F134C244EE11}" srcOrd="6" destOrd="0" presId="urn:microsoft.com/office/officeart/2005/8/layout/vList2"/>
    <dgm:cxn modelId="{0D0BBB36-E8F8-4BC9-A53C-9D863892ED3A}" type="presParOf" srcId="{DCF73C3A-175A-43D9-A89D-2D1ED3405E66}" destId="{ECB815E6-6006-436A-974E-8A520BEFA4C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284D2-9CA9-494E-91FE-B3EEA7648A81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5552D9F-F42B-4F06-9575-D7697FB077B4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Сплошные тексты</a:t>
          </a:r>
        </a:p>
      </dgm:t>
    </dgm:pt>
    <dgm:pt modelId="{F59E2506-AA06-4153-8E73-F7FB8564E3BC}" type="par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C475C52-95D6-4836-85B7-C482EF93A791}" type="sib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D77E4D4-5719-4AF2-9E77-7B27E295C595}">
      <dgm:prSet phldrT="[Текст]" custT="1"/>
      <dgm:spPr/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Несплошные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тексты</a:t>
          </a:r>
        </a:p>
      </dgm:t>
    </dgm:pt>
    <dgm:pt modelId="{563E5250-77BB-4AFE-A745-5C6625984DD7}" type="par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0294DD7-AB7E-48C8-9573-F492BE9843A1}" type="sib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8F98B93-77D7-4B5E-8317-C7B23604E04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Смешанные тексты</a:t>
          </a:r>
        </a:p>
      </dgm:t>
    </dgm:pt>
    <dgm:pt modelId="{CC998B2A-DD65-49B5-A820-C3CD95E238E1}" type="par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23EBB22-22A4-449B-94F7-F766EEEAB152}" type="sib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35C034-3B87-4052-9962-8FFE1BF21FED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Составные тексты</a:t>
          </a:r>
        </a:p>
      </dgm:t>
    </dgm:pt>
    <dgm:pt modelId="{83B93DA0-39F1-4CA9-907A-7CB19E4BC25A}" type="parTrans" cxnId="{BF345EA1-8F12-4280-82B7-DAC5952DC7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7D97789-934E-43AD-B738-A75F0B7B8B25}" type="sibTrans" cxnId="{BF345EA1-8F12-4280-82B7-DAC5952DC7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68BD56-90CC-4A58-877A-0297618B18BF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 абзацев, глав, книг, разделов. Например, газетные статьи, эссе, романы, короткие рассказы, отзывы и письма, в том числе в электронных книгах</a:t>
          </a:r>
        </a:p>
      </dgm:t>
    </dgm:pt>
    <dgm:pt modelId="{DECF14FA-7655-413D-B11A-68FB4F67FDE0}" type="par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CE7C86-9ECA-4ED9-AA2B-A738262F8400}" type="sib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F26D40B-CD6A-45C0-92B8-26726B721D8C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списки, таблицы, графики, диаграммы, рекламные объявления, каталоги, индексы и формы для заполнения</a:t>
          </a:r>
        </a:p>
      </dgm:t>
    </dgm:pt>
    <dgm:pt modelId="{8DF8D618-FEB4-4B1C-BF8F-842E921036EF}" type="par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0C0781A-41C8-4690-B400-B647F4988A47}" type="sib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3FE4CD-DEBA-4707-918D-D7DC0DC92471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включают элементы сплошных и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несплошных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форматов.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печатной среде – общий формат для журналов, справочников и отчетов. В цифровой среде – авторские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веб-страницы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со списками, абзацами и графиками, сообщения электронной почты, чатов и форумов</a:t>
          </a:r>
        </a:p>
      </dgm:t>
    </dgm:pt>
    <dgm:pt modelId="{647A6FA7-3F5B-48E9-9C01-D47E97D76BEC}" type="par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EFA39F3-827C-4B6D-91F2-0C4F50B9AD0F}" type="sib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2B9F8D6-0288-4C8D-8634-53F4B08FDBA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их авторы создают независимо друг от друга. Например, набор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веб-сайтов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компаний, которые предлагают одну услугу или аналогичные товары</a:t>
          </a:r>
        </a:p>
      </dgm:t>
    </dgm:pt>
    <dgm:pt modelId="{06EFDD45-5834-4994-8113-108414407F50}" type="parTrans" cxnId="{4C218838-3407-41C6-B4D6-057458F0FC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2825050-CF0D-410E-AA89-E7E8B02BBBC6}" type="sibTrans" cxnId="{4C218838-3407-41C6-B4D6-057458F0FC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1CA189F-8779-4BCE-A6BD-4DB41ED63945}" type="pres">
      <dgm:prSet presAssocID="{657284D2-9CA9-494E-91FE-B3EEA7648A81}" presName="linear" presStyleCnt="0">
        <dgm:presLayoutVars>
          <dgm:dir/>
          <dgm:animLvl val="lvl"/>
          <dgm:resizeHandles val="exact"/>
        </dgm:presLayoutVars>
      </dgm:prSet>
      <dgm:spPr/>
    </dgm:pt>
    <dgm:pt modelId="{A379ECC4-8EE3-4861-B965-32408E8DE1AB}" type="pres">
      <dgm:prSet presAssocID="{F5552D9F-F42B-4F06-9575-D7697FB077B4}" presName="parentLin" presStyleCnt="0"/>
      <dgm:spPr/>
    </dgm:pt>
    <dgm:pt modelId="{EAC577A2-0F7F-4911-96B5-432DC406EC61}" type="pres">
      <dgm:prSet presAssocID="{F5552D9F-F42B-4F06-9575-D7697FB077B4}" presName="parentLeftMargin" presStyleLbl="node1" presStyleIdx="0" presStyleCnt="4"/>
      <dgm:spPr/>
    </dgm:pt>
    <dgm:pt modelId="{D26A8B12-A6A0-4947-A948-DC1BC278BF0E}" type="pres">
      <dgm:prSet presAssocID="{F5552D9F-F42B-4F06-9575-D7697FB077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57FCC2-A8AA-443B-B574-8118565655E6}" type="pres">
      <dgm:prSet presAssocID="{F5552D9F-F42B-4F06-9575-D7697FB077B4}" presName="negativeSpace" presStyleCnt="0"/>
      <dgm:spPr/>
    </dgm:pt>
    <dgm:pt modelId="{6F1BED96-473E-46C1-961A-B94C1782C06C}" type="pres">
      <dgm:prSet presAssocID="{F5552D9F-F42B-4F06-9575-D7697FB077B4}" presName="childText" presStyleLbl="conFgAcc1" presStyleIdx="0" presStyleCnt="4">
        <dgm:presLayoutVars>
          <dgm:bulletEnabled val="1"/>
        </dgm:presLayoutVars>
      </dgm:prSet>
      <dgm:spPr/>
    </dgm:pt>
    <dgm:pt modelId="{505542E9-05EB-4208-828E-A8473A19ED29}" type="pres">
      <dgm:prSet presAssocID="{0C475C52-95D6-4836-85B7-C482EF93A791}" presName="spaceBetweenRectangles" presStyleCnt="0"/>
      <dgm:spPr/>
    </dgm:pt>
    <dgm:pt modelId="{4A1B31CD-120B-492A-8498-BC2225251D84}" type="pres">
      <dgm:prSet presAssocID="{6D77E4D4-5719-4AF2-9E77-7B27E295C595}" presName="parentLin" presStyleCnt="0"/>
      <dgm:spPr/>
    </dgm:pt>
    <dgm:pt modelId="{01B495F4-9E1C-4A53-90D1-8F166B1C5AE2}" type="pres">
      <dgm:prSet presAssocID="{6D77E4D4-5719-4AF2-9E77-7B27E295C595}" presName="parentLeftMargin" presStyleLbl="node1" presStyleIdx="0" presStyleCnt="4"/>
      <dgm:spPr/>
    </dgm:pt>
    <dgm:pt modelId="{71229171-2D3C-4F3C-B9F7-0CCF337BB195}" type="pres">
      <dgm:prSet presAssocID="{6D77E4D4-5719-4AF2-9E77-7B27E295C5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BF5FB8-2D6E-4432-BED2-ADDF67CE26C6}" type="pres">
      <dgm:prSet presAssocID="{6D77E4D4-5719-4AF2-9E77-7B27E295C595}" presName="negativeSpace" presStyleCnt="0"/>
      <dgm:spPr/>
    </dgm:pt>
    <dgm:pt modelId="{E0E03B3B-A5B3-4079-8052-5F9922836097}" type="pres">
      <dgm:prSet presAssocID="{6D77E4D4-5719-4AF2-9E77-7B27E295C595}" presName="childText" presStyleLbl="conFgAcc1" presStyleIdx="1" presStyleCnt="4">
        <dgm:presLayoutVars>
          <dgm:bulletEnabled val="1"/>
        </dgm:presLayoutVars>
      </dgm:prSet>
      <dgm:spPr/>
    </dgm:pt>
    <dgm:pt modelId="{7447371B-A4F3-40EF-83AE-4ED553C46C37}" type="pres">
      <dgm:prSet presAssocID="{10294DD7-AB7E-48C8-9573-F492BE9843A1}" presName="spaceBetweenRectangles" presStyleCnt="0"/>
      <dgm:spPr/>
    </dgm:pt>
    <dgm:pt modelId="{E6D39796-6716-4085-8211-51AAAEC3B00D}" type="pres">
      <dgm:prSet presAssocID="{B8F98B93-77D7-4B5E-8317-C7B23604E04E}" presName="parentLin" presStyleCnt="0"/>
      <dgm:spPr/>
    </dgm:pt>
    <dgm:pt modelId="{4BF69FF6-6067-4C39-87C9-233B29BFC362}" type="pres">
      <dgm:prSet presAssocID="{B8F98B93-77D7-4B5E-8317-C7B23604E04E}" presName="parentLeftMargin" presStyleLbl="node1" presStyleIdx="1" presStyleCnt="4"/>
      <dgm:spPr/>
    </dgm:pt>
    <dgm:pt modelId="{40E2E09F-1913-42CB-9094-89DEB5827CFC}" type="pres">
      <dgm:prSet presAssocID="{B8F98B93-77D7-4B5E-8317-C7B23604E0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039805-9F98-41FF-9200-D9561EF67418}" type="pres">
      <dgm:prSet presAssocID="{B8F98B93-77D7-4B5E-8317-C7B23604E04E}" presName="negativeSpace" presStyleCnt="0"/>
      <dgm:spPr/>
    </dgm:pt>
    <dgm:pt modelId="{6875056D-ED1D-486F-BA69-A5BD5585934F}" type="pres">
      <dgm:prSet presAssocID="{B8F98B93-77D7-4B5E-8317-C7B23604E04E}" presName="childText" presStyleLbl="conFgAcc1" presStyleIdx="2" presStyleCnt="4">
        <dgm:presLayoutVars>
          <dgm:bulletEnabled val="1"/>
        </dgm:presLayoutVars>
      </dgm:prSet>
      <dgm:spPr/>
    </dgm:pt>
    <dgm:pt modelId="{61AAA30C-AAD5-4401-B448-EA98D89A134F}" type="pres">
      <dgm:prSet presAssocID="{A23EBB22-22A4-449B-94F7-F766EEEAB152}" presName="spaceBetweenRectangles" presStyleCnt="0"/>
      <dgm:spPr/>
    </dgm:pt>
    <dgm:pt modelId="{B3C157EF-BF2D-48E1-A8AD-54B5E28E9C5B}" type="pres">
      <dgm:prSet presAssocID="{3035C034-3B87-4052-9962-8FFE1BF21FED}" presName="parentLin" presStyleCnt="0"/>
      <dgm:spPr/>
    </dgm:pt>
    <dgm:pt modelId="{7CA070D4-E307-428F-8986-2EB6ECCEEE69}" type="pres">
      <dgm:prSet presAssocID="{3035C034-3B87-4052-9962-8FFE1BF21FED}" presName="parentLeftMargin" presStyleLbl="node1" presStyleIdx="2" presStyleCnt="4"/>
      <dgm:spPr/>
    </dgm:pt>
    <dgm:pt modelId="{2975ACDB-7344-4FCA-958A-CB1C9908C5AB}" type="pres">
      <dgm:prSet presAssocID="{3035C034-3B87-4052-9962-8FFE1BF21FE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34E4E78-1AAE-4C1C-A28F-2397BD59F7D2}" type="pres">
      <dgm:prSet presAssocID="{3035C034-3B87-4052-9962-8FFE1BF21FED}" presName="negativeSpace" presStyleCnt="0"/>
      <dgm:spPr/>
    </dgm:pt>
    <dgm:pt modelId="{3076308A-2282-4907-8FCF-5EB71C160227}" type="pres">
      <dgm:prSet presAssocID="{3035C034-3B87-4052-9962-8FFE1BF21F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26BDB0D-6CA8-47D1-AFE9-B47E055CB5B1}" type="presOf" srcId="{E968BD56-90CC-4A58-877A-0297618B18BF}" destId="{6F1BED96-473E-46C1-961A-B94C1782C06C}" srcOrd="0" destOrd="0" presId="urn:microsoft.com/office/officeart/2005/8/layout/list1"/>
    <dgm:cxn modelId="{A6A8FD0E-F3C0-4AFE-AA28-340250761B0D}" srcId="{B8F98B93-77D7-4B5E-8317-C7B23604E04E}" destId="{E63FE4CD-DEBA-4707-918D-D7DC0DC92471}" srcOrd="0" destOrd="0" parTransId="{647A6FA7-3F5B-48E9-9C01-D47E97D76BEC}" sibTransId="{DEFA39F3-827C-4B6D-91F2-0C4F50B9AD0F}"/>
    <dgm:cxn modelId="{E45C8C0F-9545-48E0-A048-E2197B07509C}" srcId="{6D77E4D4-5719-4AF2-9E77-7B27E295C595}" destId="{FF26D40B-CD6A-45C0-92B8-26726B721D8C}" srcOrd="0" destOrd="0" parTransId="{8DF8D618-FEB4-4B1C-BF8F-842E921036EF}" sibTransId="{80C0781A-41C8-4690-B400-B647F4988A47}"/>
    <dgm:cxn modelId="{792ED810-2D6B-447D-B5EE-93134F9A7B19}" type="presOf" srcId="{F5552D9F-F42B-4F06-9575-D7697FB077B4}" destId="{EAC577A2-0F7F-4911-96B5-432DC406EC61}" srcOrd="0" destOrd="0" presId="urn:microsoft.com/office/officeart/2005/8/layout/list1"/>
    <dgm:cxn modelId="{EA235A1E-39A3-453B-B247-69993122A45F}" type="presOf" srcId="{6D77E4D4-5719-4AF2-9E77-7B27E295C595}" destId="{71229171-2D3C-4F3C-B9F7-0CCF337BB195}" srcOrd="1" destOrd="0" presId="urn:microsoft.com/office/officeart/2005/8/layout/list1"/>
    <dgm:cxn modelId="{43F3CA1E-65C8-4258-AD1F-1E7005EC0A94}" type="presOf" srcId="{E63FE4CD-DEBA-4707-918D-D7DC0DC92471}" destId="{6875056D-ED1D-486F-BA69-A5BD5585934F}" srcOrd="0" destOrd="0" presId="urn:microsoft.com/office/officeart/2005/8/layout/list1"/>
    <dgm:cxn modelId="{4C218838-3407-41C6-B4D6-057458F0FC9D}" srcId="{3035C034-3B87-4052-9962-8FFE1BF21FED}" destId="{62B9F8D6-0288-4C8D-8634-53F4B08FDBA3}" srcOrd="0" destOrd="0" parTransId="{06EFDD45-5834-4994-8113-108414407F50}" sibTransId="{52825050-CF0D-410E-AA89-E7E8B02BBBC6}"/>
    <dgm:cxn modelId="{36EB865E-0116-4B16-B3C6-F8C784538828}" type="presOf" srcId="{6D77E4D4-5719-4AF2-9E77-7B27E295C595}" destId="{01B495F4-9E1C-4A53-90D1-8F166B1C5AE2}" srcOrd="0" destOrd="0" presId="urn:microsoft.com/office/officeart/2005/8/layout/list1"/>
    <dgm:cxn modelId="{B0047B42-5879-44FD-BCE2-60BE53E46C86}" type="presOf" srcId="{FF26D40B-CD6A-45C0-92B8-26726B721D8C}" destId="{E0E03B3B-A5B3-4079-8052-5F9922836097}" srcOrd="0" destOrd="0" presId="urn:microsoft.com/office/officeart/2005/8/layout/list1"/>
    <dgm:cxn modelId="{F7562247-C82A-41C7-801E-61999A64FE74}" type="presOf" srcId="{657284D2-9CA9-494E-91FE-B3EEA7648A81}" destId="{91CA189F-8779-4BCE-A6BD-4DB41ED63945}" srcOrd="0" destOrd="0" presId="urn:microsoft.com/office/officeart/2005/8/layout/list1"/>
    <dgm:cxn modelId="{6EA1188B-9F8A-4EDD-946E-223E4FD269EF}" srcId="{657284D2-9CA9-494E-91FE-B3EEA7648A81}" destId="{6D77E4D4-5719-4AF2-9E77-7B27E295C595}" srcOrd="1" destOrd="0" parTransId="{563E5250-77BB-4AFE-A745-5C6625984DD7}" sibTransId="{10294DD7-AB7E-48C8-9573-F492BE9843A1}"/>
    <dgm:cxn modelId="{3753B596-00E4-48D9-85B1-0BD1E0C5C4A1}" type="presOf" srcId="{3035C034-3B87-4052-9962-8FFE1BF21FED}" destId="{7CA070D4-E307-428F-8986-2EB6ECCEEE69}" srcOrd="0" destOrd="0" presId="urn:microsoft.com/office/officeart/2005/8/layout/list1"/>
    <dgm:cxn modelId="{DE37E79F-DADA-49A7-87CB-F06AF0158BC5}" type="presOf" srcId="{62B9F8D6-0288-4C8D-8634-53F4B08FDBA3}" destId="{3076308A-2282-4907-8FCF-5EB71C160227}" srcOrd="0" destOrd="0" presId="urn:microsoft.com/office/officeart/2005/8/layout/list1"/>
    <dgm:cxn modelId="{BF345EA1-8F12-4280-82B7-DAC5952DC78C}" srcId="{657284D2-9CA9-494E-91FE-B3EEA7648A81}" destId="{3035C034-3B87-4052-9962-8FFE1BF21FED}" srcOrd="3" destOrd="0" parTransId="{83B93DA0-39F1-4CA9-907A-7CB19E4BC25A}" sibTransId="{07D97789-934E-43AD-B738-A75F0B7B8B25}"/>
    <dgm:cxn modelId="{EAF59BB3-AF17-43D3-9E8A-3685F5B5B35C}" srcId="{657284D2-9CA9-494E-91FE-B3EEA7648A81}" destId="{F5552D9F-F42B-4F06-9575-D7697FB077B4}" srcOrd="0" destOrd="0" parTransId="{F59E2506-AA06-4153-8E73-F7FB8564E3BC}" sibTransId="{0C475C52-95D6-4836-85B7-C482EF93A791}"/>
    <dgm:cxn modelId="{F07150B6-7F15-44D1-B5A1-735EB9A62D75}" srcId="{F5552D9F-F42B-4F06-9575-D7697FB077B4}" destId="{E968BD56-90CC-4A58-877A-0297618B18BF}" srcOrd="0" destOrd="0" parTransId="{DECF14FA-7655-413D-B11A-68FB4F67FDE0}" sibTransId="{30CE7C86-9ECA-4ED9-AA2B-A738262F8400}"/>
    <dgm:cxn modelId="{499403B7-0DF4-4DD2-9466-C0C32D88580A}" type="presOf" srcId="{B8F98B93-77D7-4B5E-8317-C7B23604E04E}" destId="{40E2E09F-1913-42CB-9094-89DEB5827CFC}" srcOrd="1" destOrd="0" presId="urn:microsoft.com/office/officeart/2005/8/layout/list1"/>
    <dgm:cxn modelId="{C0E51BEE-BAE8-44EF-B1D8-6A7F3FE74C8E}" type="presOf" srcId="{3035C034-3B87-4052-9962-8FFE1BF21FED}" destId="{2975ACDB-7344-4FCA-958A-CB1C9908C5AB}" srcOrd="1" destOrd="0" presId="urn:microsoft.com/office/officeart/2005/8/layout/list1"/>
    <dgm:cxn modelId="{BA5344EF-DD21-4B92-AAF3-D63D48DE1055}" type="presOf" srcId="{B8F98B93-77D7-4B5E-8317-C7B23604E04E}" destId="{4BF69FF6-6067-4C39-87C9-233B29BFC362}" srcOrd="0" destOrd="0" presId="urn:microsoft.com/office/officeart/2005/8/layout/list1"/>
    <dgm:cxn modelId="{108434F3-2275-475B-AB1C-9A64B2E654B1}" srcId="{657284D2-9CA9-494E-91FE-B3EEA7648A81}" destId="{B8F98B93-77D7-4B5E-8317-C7B23604E04E}" srcOrd="2" destOrd="0" parTransId="{CC998B2A-DD65-49B5-A820-C3CD95E238E1}" sibTransId="{A23EBB22-22A4-449B-94F7-F766EEEAB152}"/>
    <dgm:cxn modelId="{87A85FF5-9185-4BFE-BB32-A9316246F258}" type="presOf" srcId="{F5552D9F-F42B-4F06-9575-D7697FB077B4}" destId="{D26A8B12-A6A0-4947-A948-DC1BC278BF0E}" srcOrd="1" destOrd="0" presId="urn:microsoft.com/office/officeart/2005/8/layout/list1"/>
    <dgm:cxn modelId="{216CA307-270C-47E0-94BE-E95DAF74D79D}" type="presParOf" srcId="{91CA189F-8779-4BCE-A6BD-4DB41ED63945}" destId="{A379ECC4-8EE3-4861-B965-32408E8DE1AB}" srcOrd="0" destOrd="0" presId="urn:microsoft.com/office/officeart/2005/8/layout/list1"/>
    <dgm:cxn modelId="{A66ED390-33E2-4DB9-8487-ACC1F9C1F1CC}" type="presParOf" srcId="{A379ECC4-8EE3-4861-B965-32408E8DE1AB}" destId="{EAC577A2-0F7F-4911-96B5-432DC406EC61}" srcOrd="0" destOrd="0" presId="urn:microsoft.com/office/officeart/2005/8/layout/list1"/>
    <dgm:cxn modelId="{D1ED2A3A-FA22-446F-A269-1BDA4921CE70}" type="presParOf" srcId="{A379ECC4-8EE3-4861-B965-32408E8DE1AB}" destId="{D26A8B12-A6A0-4947-A948-DC1BC278BF0E}" srcOrd="1" destOrd="0" presId="urn:microsoft.com/office/officeart/2005/8/layout/list1"/>
    <dgm:cxn modelId="{129ED81B-DC11-440C-9F10-EF9657509549}" type="presParOf" srcId="{91CA189F-8779-4BCE-A6BD-4DB41ED63945}" destId="{4757FCC2-A8AA-443B-B574-8118565655E6}" srcOrd="1" destOrd="0" presId="urn:microsoft.com/office/officeart/2005/8/layout/list1"/>
    <dgm:cxn modelId="{2ABFBC6C-D517-417F-B27D-6BA37A34575F}" type="presParOf" srcId="{91CA189F-8779-4BCE-A6BD-4DB41ED63945}" destId="{6F1BED96-473E-46C1-961A-B94C1782C06C}" srcOrd="2" destOrd="0" presId="urn:microsoft.com/office/officeart/2005/8/layout/list1"/>
    <dgm:cxn modelId="{0CCE25A8-DF51-41E0-BBE2-C78F46C3AE5C}" type="presParOf" srcId="{91CA189F-8779-4BCE-A6BD-4DB41ED63945}" destId="{505542E9-05EB-4208-828E-A8473A19ED29}" srcOrd="3" destOrd="0" presId="urn:microsoft.com/office/officeart/2005/8/layout/list1"/>
    <dgm:cxn modelId="{B221F8E5-411B-48DC-BD9E-5EA97C99E818}" type="presParOf" srcId="{91CA189F-8779-4BCE-A6BD-4DB41ED63945}" destId="{4A1B31CD-120B-492A-8498-BC2225251D84}" srcOrd="4" destOrd="0" presId="urn:microsoft.com/office/officeart/2005/8/layout/list1"/>
    <dgm:cxn modelId="{95CC7B9D-55B0-4C92-B427-F5777DA9EE2D}" type="presParOf" srcId="{4A1B31CD-120B-492A-8498-BC2225251D84}" destId="{01B495F4-9E1C-4A53-90D1-8F166B1C5AE2}" srcOrd="0" destOrd="0" presId="urn:microsoft.com/office/officeart/2005/8/layout/list1"/>
    <dgm:cxn modelId="{4DCE9FCD-645E-4118-A8D1-89775A217D8F}" type="presParOf" srcId="{4A1B31CD-120B-492A-8498-BC2225251D84}" destId="{71229171-2D3C-4F3C-B9F7-0CCF337BB195}" srcOrd="1" destOrd="0" presId="urn:microsoft.com/office/officeart/2005/8/layout/list1"/>
    <dgm:cxn modelId="{D740AAE5-65F3-4A41-8552-67299CAB461F}" type="presParOf" srcId="{91CA189F-8779-4BCE-A6BD-4DB41ED63945}" destId="{A6BF5FB8-2D6E-4432-BED2-ADDF67CE26C6}" srcOrd="5" destOrd="0" presId="urn:microsoft.com/office/officeart/2005/8/layout/list1"/>
    <dgm:cxn modelId="{27965F50-5E50-4EF2-8B49-650681715E0D}" type="presParOf" srcId="{91CA189F-8779-4BCE-A6BD-4DB41ED63945}" destId="{E0E03B3B-A5B3-4079-8052-5F9922836097}" srcOrd="6" destOrd="0" presId="urn:microsoft.com/office/officeart/2005/8/layout/list1"/>
    <dgm:cxn modelId="{26378968-A569-409B-84E1-824C319E93BB}" type="presParOf" srcId="{91CA189F-8779-4BCE-A6BD-4DB41ED63945}" destId="{7447371B-A4F3-40EF-83AE-4ED553C46C37}" srcOrd="7" destOrd="0" presId="urn:microsoft.com/office/officeart/2005/8/layout/list1"/>
    <dgm:cxn modelId="{C1C983DD-5CE8-4EBE-B376-3ECC07B57E1D}" type="presParOf" srcId="{91CA189F-8779-4BCE-A6BD-4DB41ED63945}" destId="{E6D39796-6716-4085-8211-51AAAEC3B00D}" srcOrd="8" destOrd="0" presId="urn:microsoft.com/office/officeart/2005/8/layout/list1"/>
    <dgm:cxn modelId="{31D0A130-9E78-4B1C-8BD2-F43919EBA18B}" type="presParOf" srcId="{E6D39796-6716-4085-8211-51AAAEC3B00D}" destId="{4BF69FF6-6067-4C39-87C9-233B29BFC362}" srcOrd="0" destOrd="0" presId="urn:microsoft.com/office/officeart/2005/8/layout/list1"/>
    <dgm:cxn modelId="{0FCB658C-AD24-44EE-A762-248A9B32D762}" type="presParOf" srcId="{E6D39796-6716-4085-8211-51AAAEC3B00D}" destId="{40E2E09F-1913-42CB-9094-89DEB5827CFC}" srcOrd="1" destOrd="0" presId="urn:microsoft.com/office/officeart/2005/8/layout/list1"/>
    <dgm:cxn modelId="{94DC0676-3D4F-4100-B424-1F6BA54D77E3}" type="presParOf" srcId="{91CA189F-8779-4BCE-A6BD-4DB41ED63945}" destId="{08039805-9F98-41FF-9200-D9561EF67418}" srcOrd="9" destOrd="0" presId="urn:microsoft.com/office/officeart/2005/8/layout/list1"/>
    <dgm:cxn modelId="{DE7A9C4E-4BC0-4A1D-A208-76165A7E28CD}" type="presParOf" srcId="{91CA189F-8779-4BCE-A6BD-4DB41ED63945}" destId="{6875056D-ED1D-486F-BA69-A5BD5585934F}" srcOrd="10" destOrd="0" presId="urn:microsoft.com/office/officeart/2005/8/layout/list1"/>
    <dgm:cxn modelId="{42B635C4-F578-4FB2-9263-9E5CA55EEF37}" type="presParOf" srcId="{91CA189F-8779-4BCE-A6BD-4DB41ED63945}" destId="{61AAA30C-AAD5-4401-B448-EA98D89A134F}" srcOrd="11" destOrd="0" presId="urn:microsoft.com/office/officeart/2005/8/layout/list1"/>
    <dgm:cxn modelId="{7E696148-318E-441E-849A-0FAE95114E2B}" type="presParOf" srcId="{91CA189F-8779-4BCE-A6BD-4DB41ED63945}" destId="{B3C157EF-BF2D-48E1-A8AD-54B5E28E9C5B}" srcOrd="12" destOrd="0" presId="urn:microsoft.com/office/officeart/2005/8/layout/list1"/>
    <dgm:cxn modelId="{CEDF46E1-0FEE-43D4-AF04-F5276578023A}" type="presParOf" srcId="{B3C157EF-BF2D-48E1-A8AD-54B5E28E9C5B}" destId="{7CA070D4-E307-428F-8986-2EB6ECCEEE69}" srcOrd="0" destOrd="0" presId="urn:microsoft.com/office/officeart/2005/8/layout/list1"/>
    <dgm:cxn modelId="{51607674-C4E6-4FAE-B174-8B27E9FD7F72}" type="presParOf" srcId="{B3C157EF-BF2D-48E1-A8AD-54B5E28E9C5B}" destId="{2975ACDB-7344-4FCA-958A-CB1C9908C5AB}" srcOrd="1" destOrd="0" presId="urn:microsoft.com/office/officeart/2005/8/layout/list1"/>
    <dgm:cxn modelId="{B354BCD5-535F-44F0-A75D-CD0C75C422AE}" type="presParOf" srcId="{91CA189F-8779-4BCE-A6BD-4DB41ED63945}" destId="{A34E4E78-1AAE-4C1C-A28F-2397BD59F7D2}" srcOrd="13" destOrd="0" presId="urn:microsoft.com/office/officeart/2005/8/layout/list1"/>
    <dgm:cxn modelId="{995028CA-222C-4441-9FCF-8BDA4790BC67}" type="presParOf" srcId="{91CA189F-8779-4BCE-A6BD-4DB41ED63945}" destId="{3076308A-2282-4907-8FCF-5EB71C1602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1B574-D906-4A19-A3A0-789D3F0DB098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64DC70-AA60-40D9-BDB7-278FAE43FBE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Описание</a:t>
          </a:r>
        </a:p>
      </dgm:t>
    </dgm:pt>
    <dgm:pt modelId="{041F03A6-CF08-492A-BC40-51B226A29D8D}" type="par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7F3E2C-66D7-4034-B5F4-ED52B40F7F1C}" type="sib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55414D1-3E55-4397-A6B6-718952775D0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Повествование</a:t>
          </a:r>
        </a:p>
      </dgm:t>
    </dgm:pt>
    <dgm:pt modelId="{E5DDA39F-3183-4DAC-90A7-6ECE84C34A7D}" type="par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8C850BD-AD3A-4B2E-AB74-727FE8FB1125}" type="sib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55A7F78-0DB1-4E61-9B51-CB4313728B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времени</a:t>
          </a:r>
        </a:p>
      </dgm:t>
    </dgm:pt>
    <dgm:pt modelId="{EEF7620B-889A-462B-8C79-BF709298AA49}" type="par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028664-FD5A-4471-98BD-B95A7C22E2B5}" type="sib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0935177-C0FF-438F-93C3-6515398F320D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Роман, краткий рассказ, пьеса, сообщения в газете</a:t>
          </a:r>
        </a:p>
      </dgm:t>
    </dgm:pt>
    <dgm:pt modelId="{AE0A82DE-18DD-4EC8-85F5-7384CF4B67E1}" type="par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E2ED697-08EC-4F51-B950-ABC43003A524}" type="sib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D51A572-4A5F-4774-BB8E-48E0B6470D6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пространстве</a:t>
          </a:r>
        </a:p>
      </dgm:t>
    </dgm:pt>
    <dgm:pt modelId="{0009087E-7989-4749-90F1-DBA67BAE71CA}" type="par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30B1E7B-3D28-4067-A7ED-99542DA9054A}" type="sib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3244996-E84A-4E5F-BEF6-151E4D62FCB7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книге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путешествиях </a:t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дневнике – </a:t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описание места,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 также карта, </a:t>
          </a:r>
          <a:r>
            <a:rPr lang="ru-RU" sz="16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онлайн-расписание</a:t>
          </a: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полетов</a:t>
          </a:r>
        </a:p>
      </dgm:t>
    </dgm:pt>
    <dgm:pt modelId="{BF346BC5-2286-4E4A-8741-6940703DFBF6}" type="par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3B1B7F5-173A-4F10-B40A-7254FE46D6CA}" type="sib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AC6A83-357E-4586-8073-9437607CC4A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Изложение</a:t>
          </a:r>
        </a:p>
      </dgm:t>
    </dgm:pt>
    <dgm:pt modelId="{62DC8BE5-B05E-4432-BB33-4B77FA17C1C9}" type="par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2FB007A-7774-4AAF-B473-074D2585D550}" type="sib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DB84729-10C4-4D0B-B2D6-EB8F2BF72B6F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Информация представлена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составные понятия</a:t>
          </a:r>
        </a:p>
      </dgm:t>
    </dgm:pt>
    <dgm:pt modelId="{5CB7A4AE-BAD3-42F1-8700-9D899BC6530E}" type="par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D5BB68-7B47-4EC9-96A3-8B3A41E76E2B}" type="sib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8CD472E-48F5-4561-9A0F-CC37376347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Эссе, график, демонстрирующий изменения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численности населения</a:t>
          </a:r>
        </a:p>
      </dgm:t>
    </dgm:pt>
    <dgm:pt modelId="{D4C556E1-1A0B-4620-B5EF-DEC74150A1EB}" type="par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E1F8C4-4147-4612-9AF2-318D9D40A406}" type="sib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1069672-B7B1-4A1B-93AF-31C9D6F9FFAA}" type="pres">
      <dgm:prSet presAssocID="{5CE1B574-D906-4A19-A3A0-789D3F0DB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1D28EF-E899-41AD-864F-04A9FB398720}" type="pres">
      <dgm:prSet presAssocID="{1064DC70-AA60-40D9-BDB7-278FAE43FBEC}" presName="root" presStyleCnt="0"/>
      <dgm:spPr/>
    </dgm:pt>
    <dgm:pt modelId="{DA02284B-1527-4A04-875C-3BFFA48906EE}" type="pres">
      <dgm:prSet presAssocID="{1064DC70-AA60-40D9-BDB7-278FAE43FBEC}" presName="rootComposite" presStyleCnt="0"/>
      <dgm:spPr/>
    </dgm:pt>
    <dgm:pt modelId="{E0293045-8254-4EE4-8911-BDDE37AA4AE1}" type="pres">
      <dgm:prSet presAssocID="{1064DC70-AA60-40D9-BDB7-278FAE43FBEC}" presName="rootText" presStyleLbl="node1" presStyleIdx="0" presStyleCnt="3"/>
      <dgm:spPr/>
    </dgm:pt>
    <dgm:pt modelId="{40C5CCC5-5CEB-46A1-B8A0-8DA32DA70801}" type="pres">
      <dgm:prSet presAssocID="{1064DC70-AA60-40D9-BDB7-278FAE43FBEC}" presName="rootConnector" presStyleLbl="node1" presStyleIdx="0" presStyleCnt="3"/>
      <dgm:spPr/>
    </dgm:pt>
    <dgm:pt modelId="{A5C1D629-A784-4659-9ED7-83E60A2486D3}" type="pres">
      <dgm:prSet presAssocID="{1064DC70-AA60-40D9-BDB7-278FAE43FBEC}" presName="childShape" presStyleCnt="0"/>
      <dgm:spPr/>
    </dgm:pt>
    <dgm:pt modelId="{9C3066AE-932B-464E-8C77-158EEF8D9198}" type="pres">
      <dgm:prSet presAssocID="{0009087E-7989-4749-90F1-DBA67BAE71CA}" presName="Name13" presStyleLbl="parChTrans1D2" presStyleIdx="0" presStyleCnt="6"/>
      <dgm:spPr/>
    </dgm:pt>
    <dgm:pt modelId="{FF732A34-9D60-47CB-AD1F-B686D2075858}" type="pres">
      <dgm:prSet presAssocID="{ED51A572-4A5F-4774-BB8E-48E0B6470D66}" presName="childText" presStyleLbl="bgAcc1" presStyleIdx="0" presStyleCnt="6" custScaleX="119387" custScaleY="116955">
        <dgm:presLayoutVars>
          <dgm:bulletEnabled val="1"/>
        </dgm:presLayoutVars>
      </dgm:prSet>
      <dgm:spPr/>
    </dgm:pt>
    <dgm:pt modelId="{9B43E2A1-301B-4BB5-8949-FFE369285CEF}" type="pres">
      <dgm:prSet presAssocID="{BF346BC5-2286-4E4A-8741-6940703DFBF6}" presName="Name13" presStyleLbl="parChTrans1D2" presStyleIdx="1" presStyleCnt="6"/>
      <dgm:spPr/>
    </dgm:pt>
    <dgm:pt modelId="{208F3B32-048B-4D2A-A819-8A39AB7BCA0A}" type="pres">
      <dgm:prSet presAssocID="{53244996-E84A-4E5F-BEF6-151E4D62FCB7}" presName="childText" presStyleLbl="bgAcc1" presStyleIdx="1" presStyleCnt="6" custScaleX="119387" custScaleY="144671">
        <dgm:presLayoutVars>
          <dgm:bulletEnabled val="1"/>
        </dgm:presLayoutVars>
      </dgm:prSet>
      <dgm:spPr/>
    </dgm:pt>
    <dgm:pt modelId="{56E6DD0E-CB8E-463C-8F1C-DCA4842630BD}" type="pres">
      <dgm:prSet presAssocID="{055414D1-3E55-4397-A6B6-718952775D00}" presName="root" presStyleCnt="0"/>
      <dgm:spPr/>
    </dgm:pt>
    <dgm:pt modelId="{63CF227C-3BCD-4B7A-8751-EA7AB65C2C4C}" type="pres">
      <dgm:prSet presAssocID="{055414D1-3E55-4397-A6B6-718952775D00}" presName="rootComposite" presStyleCnt="0"/>
      <dgm:spPr/>
    </dgm:pt>
    <dgm:pt modelId="{820F448B-1654-45E7-8955-0FCF7412D073}" type="pres">
      <dgm:prSet presAssocID="{055414D1-3E55-4397-A6B6-718952775D00}" presName="rootText" presStyleLbl="node1" presStyleIdx="1" presStyleCnt="3"/>
      <dgm:spPr/>
    </dgm:pt>
    <dgm:pt modelId="{7A7058FC-ED50-40B5-A8AA-08AB29F2A418}" type="pres">
      <dgm:prSet presAssocID="{055414D1-3E55-4397-A6B6-718952775D00}" presName="rootConnector" presStyleLbl="node1" presStyleIdx="1" presStyleCnt="3"/>
      <dgm:spPr/>
    </dgm:pt>
    <dgm:pt modelId="{47E53D53-2065-4C4D-AF87-2424B56DF4C9}" type="pres">
      <dgm:prSet presAssocID="{055414D1-3E55-4397-A6B6-718952775D00}" presName="childShape" presStyleCnt="0"/>
      <dgm:spPr/>
    </dgm:pt>
    <dgm:pt modelId="{BEEF2DBD-F75B-4186-8016-1968F4E21D98}" type="pres">
      <dgm:prSet presAssocID="{EEF7620B-889A-462B-8C79-BF709298AA49}" presName="Name13" presStyleLbl="parChTrans1D2" presStyleIdx="2" presStyleCnt="6"/>
      <dgm:spPr/>
    </dgm:pt>
    <dgm:pt modelId="{9836CD1A-DE73-4114-953F-25BD6C2251FA}" type="pres">
      <dgm:prSet presAssocID="{855A7F78-0DB1-4E61-9B51-CB4313728B69}" presName="childText" presStyleLbl="bgAcc1" presStyleIdx="2" presStyleCnt="6" custScaleX="119387" custScaleY="116955">
        <dgm:presLayoutVars>
          <dgm:bulletEnabled val="1"/>
        </dgm:presLayoutVars>
      </dgm:prSet>
      <dgm:spPr/>
    </dgm:pt>
    <dgm:pt modelId="{D04D8128-5757-4A36-8D92-8E4D9807BE95}" type="pres">
      <dgm:prSet presAssocID="{AE0A82DE-18DD-4EC8-85F5-7384CF4B67E1}" presName="Name13" presStyleLbl="parChTrans1D2" presStyleIdx="3" presStyleCnt="6"/>
      <dgm:spPr/>
    </dgm:pt>
    <dgm:pt modelId="{B281F201-965B-4C8C-9F08-04D3960DD3B3}" type="pres">
      <dgm:prSet presAssocID="{C0935177-C0FF-438F-93C3-6515398F320D}" presName="childText" presStyleLbl="bgAcc1" presStyleIdx="3" presStyleCnt="6" custScaleX="119387" custScaleY="144671">
        <dgm:presLayoutVars>
          <dgm:bulletEnabled val="1"/>
        </dgm:presLayoutVars>
      </dgm:prSet>
      <dgm:spPr/>
    </dgm:pt>
    <dgm:pt modelId="{04EE59B3-EA35-434A-9DE0-7FDF2EAF5F65}" type="pres">
      <dgm:prSet presAssocID="{E5AC6A83-357E-4586-8073-9437607CC4A5}" presName="root" presStyleCnt="0"/>
      <dgm:spPr/>
    </dgm:pt>
    <dgm:pt modelId="{455DDA1F-0C6E-49E2-BB83-A610C4F76A29}" type="pres">
      <dgm:prSet presAssocID="{E5AC6A83-357E-4586-8073-9437607CC4A5}" presName="rootComposite" presStyleCnt="0"/>
      <dgm:spPr/>
    </dgm:pt>
    <dgm:pt modelId="{FB72E04A-83A5-4A1B-A043-92BC4EBB3A53}" type="pres">
      <dgm:prSet presAssocID="{E5AC6A83-357E-4586-8073-9437607CC4A5}" presName="rootText" presStyleLbl="node1" presStyleIdx="2" presStyleCnt="3"/>
      <dgm:spPr/>
    </dgm:pt>
    <dgm:pt modelId="{B35B8B3C-51BD-4373-83EA-BB84D9121184}" type="pres">
      <dgm:prSet presAssocID="{E5AC6A83-357E-4586-8073-9437607CC4A5}" presName="rootConnector" presStyleLbl="node1" presStyleIdx="2" presStyleCnt="3"/>
      <dgm:spPr/>
    </dgm:pt>
    <dgm:pt modelId="{FFA56F2C-3AC2-4A23-A965-EC8069A73F23}" type="pres">
      <dgm:prSet presAssocID="{E5AC6A83-357E-4586-8073-9437607CC4A5}" presName="childShape" presStyleCnt="0"/>
      <dgm:spPr/>
    </dgm:pt>
    <dgm:pt modelId="{D6E33362-216B-46F1-A07A-1E644DD7E964}" type="pres">
      <dgm:prSet presAssocID="{5CB7A4AE-BAD3-42F1-8700-9D899BC6530E}" presName="Name13" presStyleLbl="parChTrans1D2" presStyleIdx="4" presStyleCnt="6"/>
      <dgm:spPr/>
    </dgm:pt>
    <dgm:pt modelId="{51F36273-5054-4393-B368-2F13246D444A}" type="pres">
      <dgm:prSet presAssocID="{1DB84729-10C4-4D0B-B2D6-EB8F2BF72B6F}" presName="childText" presStyleLbl="bgAcc1" presStyleIdx="4" presStyleCnt="6" custScaleX="119387" custScaleY="116955">
        <dgm:presLayoutVars>
          <dgm:bulletEnabled val="1"/>
        </dgm:presLayoutVars>
      </dgm:prSet>
      <dgm:spPr/>
    </dgm:pt>
    <dgm:pt modelId="{8059E893-EE74-4AD6-B390-73819E366185}" type="pres">
      <dgm:prSet presAssocID="{D4C556E1-1A0B-4620-B5EF-DEC74150A1EB}" presName="Name13" presStyleLbl="parChTrans1D2" presStyleIdx="5" presStyleCnt="6"/>
      <dgm:spPr/>
    </dgm:pt>
    <dgm:pt modelId="{BD234562-6303-48D7-A6EC-5DD204300AB2}" type="pres">
      <dgm:prSet presAssocID="{18CD472E-48F5-4561-9A0F-CC3737634769}" presName="childText" presStyleLbl="bgAcc1" presStyleIdx="5" presStyleCnt="6" custScaleX="119387" custScaleY="144671">
        <dgm:presLayoutVars>
          <dgm:bulletEnabled val="1"/>
        </dgm:presLayoutVars>
      </dgm:prSet>
      <dgm:spPr/>
    </dgm:pt>
  </dgm:ptLst>
  <dgm:cxnLst>
    <dgm:cxn modelId="{07A73701-B787-4814-8AF3-9576A9B17C8E}" srcId="{5CE1B574-D906-4A19-A3A0-789D3F0DB098}" destId="{E5AC6A83-357E-4586-8073-9437607CC4A5}" srcOrd="2" destOrd="0" parTransId="{62DC8BE5-B05E-4432-BB33-4B77FA17C1C9}" sibTransId="{A2FB007A-7774-4AAF-B473-074D2585D550}"/>
    <dgm:cxn modelId="{E47CA009-EBB1-48DA-B45F-6697BFD22EBB}" type="presOf" srcId="{ED51A572-4A5F-4774-BB8E-48E0B6470D66}" destId="{FF732A34-9D60-47CB-AD1F-B686D2075858}" srcOrd="0" destOrd="0" presId="urn:microsoft.com/office/officeart/2005/8/layout/hierarchy3"/>
    <dgm:cxn modelId="{2E782C10-1662-46B1-A594-9AF882D4250B}" srcId="{1064DC70-AA60-40D9-BDB7-278FAE43FBEC}" destId="{53244996-E84A-4E5F-BEF6-151E4D62FCB7}" srcOrd="1" destOrd="0" parTransId="{BF346BC5-2286-4E4A-8741-6940703DFBF6}" sibTransId="{D3B1B7F5-173A-4F10-B40A-7254FE46D6CA}"/>
    <dgm:cxn modelId="{9E921129-1A14-4ECE-B191-DF5B304101F3}" type="presOf" srcId="{1DB84729-10C4-4D0B-B2D6-EB8F2BF72B6F}" destId="{51F36273-5054-4393-B368-2F13246D444A}" srcOrd="0" destOrd="0" presId="urn:microsoft.com/office/officeart/2005/8/layout/hierarchy3"/>
    <dgm:cxn modelId="{465D583A-8CEB-40D0-B6BE-00EF048EA789}" type="presOf" srcId="{BF346BC5-2286-4E4A-8741-6940703DFBF6}" destId="{9B43E2A1-301B-4BB5-8949-FFE369285CEF}" srcOrd="0" destOrd="0" presId="urn:microsoft.com/office/officeart/2005/8/layout/hierarchy3"/>
    <dgm:cxn modelId="{7E42ED5B-6AD5-4399-A58E-68051AC717C8}" srcId="{055414D1-3E55-4397-A6B6-718952775D00}" destId="{C0935177-C0FF-438F-93C3-6515398F320D}" srcOrd="1" destOrd="0" parTransId="{AE0A82DE-18DD-4EC8-85F5-7384CF4B67E1}" sibTransId="{4E2ED697-08EC-4F51-B950-ABC43003A524}"/>
    <dgm:cxn modelId="{053D245E-931D-4C42-B3ED-E80693E2FD87}" type="presOf" srcId="{D4C556E1-1A0B-4620-B5EF-DEC74150A1EB}" destId="{8059E893-EE74-4AD6-B390-73819E366185}" srcOrd="0" destOrd="0" presId="urn:microsoft.com/office/officeart/2005/8/layout/hierarchy3"/>
    <dgm:cxn modelId="{C13A9541-78B1-458E-90A1-A812ABC031DF}" type="presOf" srcId="{5CE1B574-D906-4A19-A3A0-789D3F0DB098}" destId="{A1069672-B7B1-4A1B-93AF-31C9D6F9FFAA}" srcOrd="0" destOrd="0" presId="urn:microsoft.com/office/officeart/2005/8/layout/hierarchy3"/>
    <dgm:cxn modelId="{142D3865-5809-4811-8713-D81AE78A17F9}" type="presOf" srcId="{5CB7A4AE-BAD3-42F1-8700-9D899BC6530E}" destId="{D6E33362-216B-46F1-A07A-1E644DD7E964}" srcOrd="0" destOrd="0" presId="urn:microsoft.com/office/officeart/2005/8/layout/hierarchy3"/>
    <dgm:cxn modelId="{51633E4E-AF38-4973-98F0-ACF002546A98}" type="presOf" srcId="{53244996-E84A-4E5F-BEF6-151E4D62FCB7}" destId="{208F3B32-048B-4D2A-A819-8A39AB7BCA0A}" srcOrd="0" destOrd="0" presId="urn:microsoft.com/office/officeart/2005/8/layout/hierarchy3"/>
    <dgm:cxn modelId="{E9CD4E51-5BA0-41A3-AD69-0E27F2206666}" type="presOf" srcId="{EEF7620B-889A-462B-8C79-BF709298AA49}" destId="{BEEF2DBD-F75B-4186-8016-1968F4E21D98}" srcOrd="0" destOrd="0" presId="urn:microsoft.com/office/officeart/2005/8/layout/hierarchy3"/>
    <dgm:cxn modelId="{137C9F75-C6FA-4D4B-A27F-69756F7C7C46}" type="presOf" srcId="{1064DC70-AA60-40D9-BDB7-278FAE43FBEC}" destId="{40C5CCC5-5CEB-46A1-B8A0-8DA32DA70801}" srcOrd="1" destOrd="0" presId="urn:microsoft.com/office/officeart/2005/8/layout/hierarchy3"/>
    <dgm:cxn modelId="{39EAA083-C0E6-4DC3-9FA2-2C4B19309DFB}" type="presOf" srcId="{E5AC6A83-357E-4586-8073-9437607CC4A5}" destId="{B35B8B3C-51BD-4373-83EA-BB84D9121184}" srcOrd="1" destOrd="0" presId="urn:microsoft.com/office/officeart/2005/8/layout/hierarchy3"/>
    <dgm:cxn modelId="{108C5085-48C7-4427-BCD3-281E9F8FD440}" srcId="{5CE1B574-D906-4A19-A3A0-789D3F0DB098}" destId="{1064DC70-AA60-40D9-BDB7-278FAE43FBEC}" srcOrd="0" destOrd="0" parTransId="{041F03A6-CF08-492A-BC40-51B226A29D8D}" sibTransId="{DE7F3E2C-66D7-4034-B5F4-ED52B40F7F1C}"/>
    <dgm:cxn modelId="{0267D1A0-532A-4C1A-ACB1-A0BF7472699F}" srcId="{5CE1B574-D906-4A19-A3A0-789D3F0DB098}" destId="{055414D1-3E55-4397-A6B6-718952775D00}" srcOrd="1" destOrd="0" parTransId="{E5DDA39F-3183-4DAC-90A7-6ECE84C34A7D}" sibTransId="{88C850BD-AD3A-4B2E-AB74-727FE8FB1125}"/>
    <dgm:cxn modelId="{B6A8B9A1-5D5D-4D28-9575-3961836378B6}" srcId="{E5AC6A83-357E-4586-8073-9437607CC4A5}" destId="{18CD472E-48F5-4561-9A0F-CC3737634769}" srcOrd="1" destOrd="0" parTransId="{D4C556E1-1A0B-4620-B5EF-DEC74150A1EB}" sibTransId="{F8E1F8C4-4147-4612-9AF2-318D9D40A406}"/>
    <dgm:cxn modelId="{0578A5A2-2F72-4BE3-86E5-689B9DDAED6F}" type="presOf" srcId="{1064DC70-AA60-40D9-BDB7-278FAE43FBEC}" destId="{E0293045-8254-4EE4-8911-BDDE37AA4AE1}" srcOrd="0" destOrd="0" presId="urn:microsoft.com/office/officeart/2005/8/layout/hierarchy3"/>
    <dgm:cxn modelId="{893190AB-D30E-44DE-A4BB-32607E2EC565}" type="presOf" srcId="{18CD472E-48F5-4561-9A0F-CC3737634769}" destId="{BD234562-6303-48D7-A6EC-5DD204300AB2}" srcOrd="0" destOrd="0" presId="urn:microsoft.com/office/officeart/2005/8/layout/hierarchy3"/>
    <dgm:cxn modelId="{543698AB-5230-4782-AD97-BD73037CE957}" srcId="{055414D1-3E55-4397-A6B6-718952775D00}" destId="{855A7F78-0DB1-4E61-9B51-CB4313728B69}" srcOrd="0" destOrd="0" parTransId="{EEF7620B-889A-462B-8C79-BF709298AA49}" sibTransId="{69028664-FD5A-4471-98BD-B95A7C22E2B5}"/>
    <dgm:cxn modelId="{7D3A55C5-1005-4FFF-8C84-0F22D53683C1}" type="presOf" srcId="{C0935177-C0FF-438F-93C3-6515398F320D}" destId="{B281F201-965B-4C8C-9F08-04D3960DD3B3}" srcOrd="0" destOrd="0" presId="urn:microsoft.com/office/officeart/2005/8/layout/hierarchy3"/>
    <dgm:cxn modelId="{74A373CE-34CC-452B-BAA3-C89C0038D194}" type="presOf" srcId="{AE0A82DE-18DD-4EC8-85F5-7384CF4B67E1}" destId="{D04D8128-5757-4A36-8D92-8E4D9807BE95}" srcOrd="0" destOrd="0" presId="urn:microsoft.com/office/officeart/2005/8/layout/hierarchy3"/>
    <dgm:cxn modelId="{6277FECE-1DDF-4A3B-86F2-732BE83B5298}" type="presOf" srcId="{E5AC6A83-357E-4586-8073-9437607CC4A5}" destId="{FB72E04A-83A5-4A1B-A043-92BC4EBB3A53}" srcOrd="0" destOrd="0" presId="urn:microsoft.com/office/officeart/2005/8/layout/hierarchy3"/>
    <dgm:cxn modelId="{FF4B12DA-2DFF-458E-8DCB-0ABA4A08191E}" type="presOf" srcId="{055414D1-3E55-4397-A6B6-718952775D00}" destId="{7A7058FC-ED50-40B5-A8AA-08AB29F2A418}" srcOrd="1" destOrd="0" presId="urn:microsoft.com/office/officeart/2005/8/layout/hierarchy3"/>
    <dgm:cxn modelId="{902D57E1-EFE7-4ED9-BDD9-B0AD2DC9EDAB}" srcId="{1064DC70-AA60-40D9-BDB7-278FAE43FBEC}" destId="{ED51A572-4A5F-4774-BB8E-48E0B6470D66}" srcOrd="0" destOrd="0" parTransId="{0009087E-7989-4749-90F1-DBA67BAE71CA}" sibTransId="{930B1E7B-3D28-4067-A7ED-99542DA9054A}"/>
    <dgm:cxn modelId="{837D24E9-0626-456F-9A0E-5D68157EB083}" type="presOf" srcId="{0009087E-7989-4749-90F1-DBA67BAE71CA}" destId="{9C3066AE-932B-464E-8C77-158EEF8D9198}" srcOrd="0" destOrd="0" presId="urn:microsoft.com/office/officeart/2005/8/layout/hierarchy3"/>
    <dgm:cxn modelId="{9A4423F2-023E-43C1-8D7D-689F3A96A3B6}" type="presOf" srcId="{055414D1-3E55-4397-A6B6-718952775D00}" destId="{820F448B-1654-45E7-8955-0FCF7412D073}" srcOrd="0" destOrd="0" presId="urn:microsoft.com/office/officeart/2005/8/layout/hierarchy3"/>
    <dgm:cxn modelId="{83104AF8-C56D-4D1E-871A-991D66E11770}" srcId="{E5AC6A83-357E-4586-8073-9437607CC4A5}" destId="{1DB84729-10C4-4D0B-B2D6-EB8F2BF72B6F}" srcOrd="0" destOrd="0" parTransId="{5CB7A4AE-BAD3-42F1-8700-9D899BC6530E}" sibTransId="{E9D5BB68-7B47-4EC9-96A3-8B3A41E76E2B}"/>
    <dgm:cxn modelId="{858EAAF8-1AF9-46D7-8D17-BC649BFB1DC6}" type="presOf" srcId="{855A7F78-0DB1-4E61-9B51-CB4313728B69}" destId="{9836CD1A-DE73-4114-953F-25BD6C2251FA}" srcOrd="0" destOrd="0" presId="urn:microsoft.com/office/officeart/2005/8/layout/hierarchy3"/>
    <dgm:cxn modelId="{D79F222D-6862-4204-944F-5CA3664A1F58}" type="presParOf" srcId="{A1069672-B7B1-4A1B-93AF-31C9D6F9FFAA}" destId="{9E1D28EF-E899-41AD-864F-04A9FB398720}" srcOrd="0" destOrd="0" presId="urn:microsoft.com/office/officeart/2005/8/layout/hierarchy3"/>
    <dgm:cxn modelId="{A43A0BF4-57BF-416F-810D-757F32E4DDA1}" type="presParOf" srcId="{9E1D28EF-E899-41AD-864F-04A9FB398720}" destId="{DA02284B-1527-4A04-875C-3BFFA48906EE}" srcOrd="0" destOrd="0" presId="urn:microsoft.com/office/officeart/2005/8/layout/hierarchy3"/>
    <dgm:cxn modelId="{D9948765-CD06-4D55-BABD-7F857B6C1AFC}" type="presParOf" srcId="{DA02284B-1527-4A04-875C-3BFFA48906EE}" destId="{E0293045-8254-4EE4-8911-BDDE37AA4AE1}" srcOrd="0" destOrd="0" presId="urn:microsoft.com/office/officeart/2005/8/layout/hierarchy3"/>
    <dgm:cxn modelId="{D1A51BA0-1D66-4FF4-9718-E1A2FD89F6F3}" type="presParOf" srcId="{DA02284B-1527-4A04-875C-3BFFA48906EE}" destId="{40C5CCC5-5CEB-46A1-B8A0-8DA32DA70801}" srcOrd="1" destOrd="0" presId="urn:microsoft.com/office/officeart/2005/8/layout/hierarchy3"/>
    <dgm:cxn modelId="{E41FA8CC-B8DE-4B6B-82B7-99E3F6443472}" type="presParOf" srcId="{9E1D28EF-E899-41AD-864F-04A9FB398720}" destId="{A5C1D629-A784-4659-9ED7-83E60A2486D3}" srcOrd="1" destOrd="0" presId="urn:microsoft.com/office/officeart/2005/8/layout/hierarchy3"/>
    <dgm:cxn modelId="{9070BD58-D3FC-4BAA-A176-46F2EA2861BD}" type="presParOf" srcId="{A5C1D629-A784-4659-9ED7-83E60A2486D3}" destId="{9C3066AE-932B-464E-8C77-158EEF8D9198}" srcOrd="0" destOrd="0" presId="urn:microsoft.com/office/officeart/2005/8/layout/hierarchy3"/>
    <dgm:cxn modelId="{59E2013F-61CF-4423-AFC2-7115027C289C}" type="presParOf" srcId="{A5C1D629-A784-4659-9ED7-83E60A2486D3}" destId="{FF732A34-9D60-47CB-AD1F-B686D2075858}" srcOrd="1" destOrd="0" presId="urn:microsoft.com/office/officeart/2005/8/layout/hierarchy3"/>
    <dgm:cxn modelId="{A5D2AE38-8229-4848-9CBB-29A51C9ADE23}" type="presParOf" srcId="{A5C1D629-A784-4659-9ED7-83E60A2486D3}" destId="{9B43E2A1-301B-4BB5-8949-FFE369285CEF}" srcOrd="2" destOrd="0" presId="urn:microsoft.com/office/officeart/2005/8/layout/hierarchy3"/>
    <dgm:cxn modelId="{CBDD4939-ADE2-4ADA-A78B-FAFE5A6D7975}" type="presParOf" srcId="{A5C1D629-A784-4659-9ED7-83E60A2486D3}" destId="{208F3B32-048B-4D2A-A819-8A39AB7BCA0A}" srcOrd="3" destOrd="0" presId="urn:microsoft.com/office/officeart/2005/8/layout/hierarchy3"/>
    <dgm:cxn modelId="{D1993630-0A13-458F-B766-4514B26774ED}" type="presParOf" srcId="{A1069672-B7B1-4A1B-93AF-31C9D6F9FFAA}" destId="{56E6DD0E-CB8E-463C-8F1C-DCA4842630BD}" srcOrd="1" destOrd="0" presId="urn:microsoft.com/office/officeart/2005/8/layout/hierarchy3"/>
    <dgm:cxn modelId="{6B95A5BC-C987-42EE-BF23-874B7C1A2D0E}" type="presParOf" srcId="{56E6DD0E-CB8E-463C-8F1C-DCA4842630BD}" destId="{63CF227C-3BCD-4B7A-8751-EA7AB65C2C4C}" srcOrd="0" destOrd="0" presId="urn:microsoft.com/office/officeart/2005/8/layout/hierarchy3"/>
    <dgm:cxn modelId="{DF3F693F-2F57-474A-BDC3-F57D02DB6CEF}" type="presParOf" srcId="{63CF227C-3BCD-4B7A-8751-EA7AB65C2C4C}" destId="{820F448B-1654-45E7-8955-0FCF7412D073}" srcOrd="0" destOrd="0" presId="urn:microsoft.com/office/officeart/2005/8/layout/hierarchy3"/>
    <dgm:cxn modelId="{505C8CAB-2B5C-4BAF-ABBC-B8D676F5F522}" type="presParOf" srcId="{63CF227C-3BCD-4B7A-8751-EA7AB65C2C4C}" destId="{7A7058FC-ED50-40B5-A8AA-08AB29F2A418}" srcOrd="1" destOrd="0" presId="urn:microsoft.com/office/officeart/2005/8/layout/hierarchy3"/>
    <dgm:cxn modelId="{BAFB8CE5-511E-436D-BCF1-FFB8ADB3FFE7}" type="presParOf" srcId="{56E6DD0E-CB8E-463C-8F1C-DCA4842630BD}" destId="{47E53D53-2065-4C4D-AF87-2424B56DF4C9}" srcOrd="1" destOrd="0" presId="urn:microsoft.com/office/officeart/2005/8/layout/hierarchy3"/>
    <dgm:cxn modelId="{A1707C0C-FC09-481E-9D40-C785BF5E68A8}" type="presParOf" srcId="{47E53D53-2065-4C4D-AF87-2424B56DF4C9}" destId="{BEEF2DBD-F75B-4186-8016-1968F4E21D98}" srcOrd="0" destOrd="0" presId="urn:microsoft.com/office/officeart/2005/8/layout/hierarchy3"/>
    <dgm:cxn modelId="{51214154-3950-444F-9688-47A8ADDD3C9F}" type="presParOf" srcId="{47E53D53-2065-4C4D-AF87-2424B56DF4C9}" destId="{9836CD1A-DE73-4114-953F-25BD6C2251FA}" srcOrd="1" destOrd="0" presId="urn:microsoft.com/office/officeart/2005/8/layout/hierarchy3"/>
    <dgm:cxn modelId="{0C2EFE7F-DA33-49CF-8856-6F374946F2FC}" type="presParOf" srcId="{47E53D53-2065-4C4D-AF87-2424B56DF4C9}" destId="{D04D8128-5757-4A36-8D92-8E4D9807BE95}" srcOrd="2" destOrd="0" presId="urn:microsoft.com/office/officeart/2005/8/layout/hierarchy3"/>
    <dgm:cxn modelId="{88587CBD-02B6-49D4-9203-C2A9924D6972}" type="presParOf" srcId="{47E53D53-2065-4C4D-AF87-2424B56DF4C9}" destId="{B281F201-965B-4C8C-9F08-04D3960DD3B3}" srcOrd="3" destOrd="0" presId="urn:microsoft.com/office/officeart/2005/8/layout/hierarchy3"/>
    <dgm:cxn modelId="{D26784A2-3479-480C-B123-55C90C02F161}" type="presParOf" srcId="{A1069672-B7B1-4A1B-93AF-31C9D6F9FFAA}" destId="{04EE59B3-EA35-434A-9DE0-7FDF2EAF5F65}" srcOrd="2" destOrd="0" presId="urn:microsoft.com/office/officeart/2005/8/layout/hierarchy3"/>
    <dgm:cxn modelId="{E66DEC53-0EB7-44F1-9480-944F8BF006A9}" type="presParOf" srcId="{04EE59B3-EA35-434A-9DE0-7FDF2EAF5F65}" destId="{455DDA1F-0C6E-49E2-BB83-A610C4F76A29}" srcOrd="0" destOrd="0" presId="urn:microsoft.com/office/officeart/2005/8/layout/hierarchy3"/>
    <dgm:cxn modelId="{C9727F64-E8CA-4EAA-8F3D-8F926152B3E4}" type="presParOf" srcId="{455DDA1F-0C6E-49E2-BB83-A610C4F76A29}" destId="{FB72E04A-83A5-4A1B-A043-92BC4EBB3A53}" srcOrd="0" destOrd="0" presId="urn:microsoft.com/office/officeart/2005/8/layout/hierarchy3"/>
    <dgm:cxn modelId="{40D6E883-FF9D-462B-B09C-6FD46AC11320}" type="presParOf" srcId="{455DDA1F-0C6E-49E2-BB83-A610C4F76A29}" destId="{B35B8B3C-51BD-4373-83EA-BB84D9121184}" srcOrd="1" destOrd="0" presId="urn:microsoft.com/office/officeart/2005/8/layout/hierarchy3"/>
    <dgm:cxn modelId="{1DC866AF-3CDF-41CF-B2EB-348C94DAB9C5}" type="presParOf" srcId="{04EE59B3-EA35-434A-9DE0-7FDF2EAF5F65}" destId="{FFA56F2C-3AC2-4A23-A965-EC8069A73F23}" srcOrd="1" destOrd="0" presId="urn:microsoft.com/office/officeart/2005/8/layout/hierarchy3"/>
    <dgm:cxn modelId="{3ADEB53F-850A-423B-861C-7FDBD4206354}" type="presParOf" srcId="{FFA56F2C-3AC2-4A23-A965-EC8069A73F23}" destId="{D6E33362-216B-46F1-A07A-1E644DD7E964}" srcOrd="0" destOrd="0" presId="urn:microsoft.com/office/officeart/2005/8/layout/hierarchy3"/>
    <dgm:cxn modelId="{A4655C04-F126-44AB-B832-5C70137F04E6}" type="presParOf" srcId="{FFA56F2C-3AC2-4A23-A965-EC8069A73F23}" destId="{51F36273-5054-4393-B368-2F13246D444A}" srcOrd="1" destOrd="0" presId="urn:microsoft.com/office/officeart/2005/8/layout/hierarchy3"/>
    <dgm:cxn modelId="{46F1A6A4-0FA3-4A15-8DFE-285DA4E36EE2}" type="presParOf" srcId="{FFA56F2C-3AC2-4A23-A965-EC8069A73F23}" destId="{8059E893-EE74-4AD6-B390-73819E366185}" srcOrd="2" destOrd="0" presId="urn:microsoft.com/office/officeart/2005/8/layout/hierarchy3"/>
    <dgm:cxn modelId="{C138D7AD-D328-4BC4-B7D2-00A388A77ECF}" type="presParOf" srcId="{FFA56F2C-3AC2-4A23-A965-EC8069A73F23}" destId="{BD234562-6303-48D7-A6EC-5DD204300AB2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1B574-D906-4A19-A3A0-789D3F0DB098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64DC70-AA60-40D9-BDB7-278FAE43FBE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Аргументация</a:t>
          </a:r>
        </a:p>
      </dgm:t>
    </dgm:pt>
    <dgm:pt modelId="{041F03A6-CF08-492A-BC40-51B226A29D8D}" type="par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7F3E2C-66D7-4034-B5F4-ED52B40F7F1C}" type="sibTrans" cxnId="{108C5085-48C7-4427-BCD3-281E9F8FD44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55414D1-3E55-4397-A6B6-718952775D0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Инструкция</a:t>
          </a:r>
        </a:p>
      </dgm:t>
    </dgm:pt>
    <dgm:pt modelId="{E5DDA39F-3183-4DAC-90A7-6ECE84C34A7D}" type="par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8C850BD-AD3A-4B2E-AB74-727FE8FB1125}" type="sibTrans" cxnId="{0267D1A0-532A-4C1A-ACB1-A0BF747269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55A7F78-0DB1-4E61-9B51-CB4313728B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действия</a:t>
          </a:r>
        </a:p>
      </dgm:t>
    </dgm:pt>
    <dgm:pt modelId="{EEF7620B-889A-462B-8C79-BF709298AA49}" type="par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028664-FD5A-4471-98BD-B95A7C22E2B5}" type="sibTrans" cxnId="{543698AB-5230-4782-AD97-BD73037CE95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0935177-C0FF-438F-93C3-6515398F320D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Рецепт </a:t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руководство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работе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программным обеспечением</a:t>
          </a:r>
        </a:p>
      </dgm:t>
    </dgm:pt>
    <dgm:pt modelId="{AE0A82DE-18DD-4EC8-85F5-7384CF4B67E1}" type="par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E2ED697-08EC-4F51-B950-ABC43003A524}" type="sibTrans" cxnId="{7E42ED5B-6AD5-4399-A58E-68051AC717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D51A572-4A5F-4774-BB8E-48E0B6470D66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Текст, </a:t>
          </a:r>
          <a:br>
            <a: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который показывает взаимоотношения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понятиями или утверждениями</a:t>
          </a:r>
        </a:p>
      </dgm:t>
    </dgm:pt>
    <dgm:pt modelId="{0009087E-7989-4749-90F1-DBA67BAE71CA}" type="par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30B1E7B-3D28-4067-A7ED-99542DA9054A}" type="sibTrans" cxnId="{902D57E1-EFE7-4ED9-BDD9-B0AD2DC9EDA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3244996-E84A-4E5F-BEF6-151E4D62FCB7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Письма к редактору, посты на форуме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отзывы о книге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фильме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интернете</a:t>
          </a:r>
        </a:p>
      </dgm:t>
    </dgm:pt>
    <dgm:pt modelId="{BF346BC5-2286-4E4A-8741-6940703DFBF6}" type="par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3B1B7F5-173A-4F10-B40A-7254FE46D6CA}" type="sibTrans" cxnId="{2E782C10-1662-46B1-A594-9AF882D425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AC6A83-357E-4586-8073-9437607CC4A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Взаимодействие или сделка</a:t>
          </a:r>
        </a:p>
      </dgm:t>
    </dgm:pt>
    <dgm:pt modelId="{62DC8BE5-B05E-4432-BB33-4B77FA17C1C9}" type="par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2FB007A-7774-4AAF-B473-074D2585D550}" type="sibTrans" cxnId="{07A73701-B787-4814-8AF3-9576A9B17C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DB84729-10C4-4D0B-B2D6-EB8F2BF72B6F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достижение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цели</a:t>
          </a:r>
        </a:p>
      </dgm:t>
    </dgm:pt>
    <dgm:pt modelId="{5CB7A4AE-BAD3-42F1-8700-9D899BC6530E}" type="par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D5BB68-7B47-4EC9-96A3-8B3A41E76E2B}" type="sibTrans" cxnId="{83104AF8-C56D-4D1E-871A-991D66E1177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8CD472E-48F5-4561-9A0F-CC3737634769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о том, 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исполнить просьбу</a:t>
          </a:r>
          <a:b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организовать встречу</a:t>
          </a:r>
        </a:p>
      </dgm:t>
    </dgm:pt>
    <dgm:pt modelId="{D4C556E1-1A0B-4620-B5EF-DEC74150A1EB}" type="par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E1F8C4-4147-4612-9AF2-318D9D40A406}" type="sibTrans" cxnId="{B6A8B9A1-5D5D-4D28-9575-3961836378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1069672-B7B1-4A1B-93AF-31C9D6F9FFAA}" type="pres">
      <dgm:prSet presAssocID="{5CE1B574-D906-4A19-A3A0-789D3F0DB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1D28EF-E899-41AD-864F-04A9FB398720}" type="pres">
      <dgm:prSet presAssocID="{1064DC70-AA60-40D9-BDB7-278FAE43FBEC}" presName="root" presStyleCnt="0"/>
      <dgm:spPr/>
    </dgm:pt>
    <dgm:pt modelId="{DA02284B-1527-4A04-875C-3BFFA48906EE}" type="pres">
      <dgm:prSet presAssocID="{1064DC70-AA60-40D9-BDB7-278FAE43FBEC}" presName="rootComposite" presStyleCnt="0"/>
      <dgm:spPr/>
    </dgm:pt>
    <dgm:pt modelId="{E0293045-8254-4EE4-8911-BDDE37AA4AE1}" type="pres">
      <dgm:prSet presAssocID="{1064DC70-AA60-40D9-BDB7-278FAE43FBEC}" presName="rootText" presStyleLbl="node1" presStyleIdx="0" presStyleCnt="3"/>
      <dgm:spPr/>
    </dgm:pt>
    <dgm:pt modelId="{40C5CCC5-5CEB-46A1-B8A0-8DA32DA70801}" type="pres">
      <dgm:prSet presAssocID="{1064DC70-AA60-40D9-BDB7-278FAE43FBEC}" presName="rootConnector" presStyleLbl="node1" presStyleIdx="0" presStyleCnt="3"/>
      <dgm:spPr/>
    </dgm:pt>
    <dgm:pt modelId="{A5C1D629-A784-4659-9ED7-83E60A2486D3}" type="pres">
      <dgm:prSet presAssocID="{1064DC70-AA60-40D9-BDB7-278FAE43FBEC}" presName="childShape" presStyleCnt="0"/>
      <dgm:spPr/>
    </dgm:pt>
    <dgm:pt modelId="{9C3066AE-932B-464E-8C77-158EEF8D9198}" type="pres">
      <dgm:prSet presAssocID="{0009087E-7989-4749-90F1-DBA67BAE71CA}" presName="Name13" presStyleLbl="parChTrans1D2" presStyleIdx="0" presStyleCnt="6"/>
      <dgm:spPr/>
    </dgm:pt>
    <dgm:pt modelId="{FF732A34-9D60-47CB-AD1F-B686D2075858}" type="pres">
      <dgm:prSet presAssocID="{ED51A572-4A5F-4774-BB8E-48E0B6470D66}" presName="childText" presStyleLbl="bgAcc1" presStyleIdx="0" presStyleCnt="6" custScaleX="119387" custScaleY="116955">
        <dgm:presLayoutVars>
          <dgm:bulletEnabled val="1"/>
        </dgm:presLayoutVars>
      </dgm:prSet>
      <dgm:spPr/>
    </dgm:pt>
    <dgm:pt modelId="{9B43E2A1-301B-4BB5-8949-FFE369285CEF}" type="pres">
      <dgm:prSet presAssocID="{BF346BC5-2286-4E4A-8741-6940703DFBF6}" presName="Name13" presStyleLbl="parChTrans1D2" presStyleIdx="1" presStyleCnt="6"/>
      <dgm:spPr/>
    </dgm:pt>
    <dgm:pt modelId="{208F3B32-048B-4D2A-A819-8A39AB7BCA0A}" type="pres">
      <dgm:prSet presAssocID="{53244996-E84A-4E5F-BEF6-151E4D62FCB7}" presName="childText" presStyleLbl="bgAcc1" presStyleIdx="1" presStyleCnt="6" custScaleX="119387" custScaleY="144671">
        <dgm:presLayoutVars>
          <dgm:bulletEnabled val="1"/>
        </dgm:presLayoutVars>
      </dgm:prSet>
      <dgm:spPr/>
    </dgm:pt>
    <dgm:pt modelId="{56E6DD0E-CB8E-463C-8F1C-DCA4842630BD}" type="pres">
      <dgm:prSet presAssocID="{055414D1-3E55-4397-A6B6-718952775D00}" presName="root" presStyleCnt="0"/>
      <dgm:spPr/>
    </dgm:pt>
    <dgm:pt modelId="{63CF227C-3BCD-4B7A-8751-EA7AB65C2C4C}" type="pres">
      <dgm:prSet presAssocID="{055414D1-3E55-4397-A6B6-718952775D00}" presName="rootComposite" presStyleCnt="0"/>
      <dgm:spPr/>
    </dgm:pt>
    <dgm:pt modelId="{820F448B-1654-45E7-8955-0FCF7412D073}" type="pres">
      <dgm:prSet presAssocID="{055414D1-3E55-4397-A6B6-718952775D00}" presName="rootText" presStyleLbl="node1" presStyleIdx="1" presStyleCnt="3"/>
      <dgm:spPr/>
    </dgm:pt>
    <dgm:pt modelId="{7A7058FC-ED50-40B5-A8AA-08AB29F2A418}" type="pres">
      <dgm:prSet presAssocID="{055414D1-3E55-4397-A6B6-718952775D00}" presName="rootConnector" presStyleLbl="node1" presStyleIdx="1" presStyleCnt="3"/>
      <dgm:spPr/>
    </dgm:pt>
    <dgm:pt modelId="{47E53D53-2065-4C4D-AF87-2424B56DF4C9}" type="pres">
      <dgm:prSet presAssocID="{055414D1-3E55-4397-A6B6-718952775D00}" presName="childShape" presStyleCnt="0"/>
      <dgm:spPr/>
    </dgm:pt>
    <dgm:pt modelId="{BEEF2DBD-F75B-4186-8016-1968F4E21D98}" type="pres">
      <dgm:prSet presAssocID="{EEF7620B-889A-462B-8C79-BF709298AA49}" presName="Name13" presStyleLbl="parChTrans1D2" presStyleIdx="2" presStyleCnt="6"/>
      <dgm:spPr/>
    </dgm:pt>
    <dgm:pt modelId="{9836CD1A-DE73-4114-953F-25BD6C2251FA}" type="pres">
      <dgm:prSet presAssocID="{855A7F78-0DB1-4E61-9B51-CB4313728B69}" presName="childText" presStyleLbl="bgAcc1" presStyleIdx="2" presStyleCnt="6" custScaleX="119387" custScaleY="116955">
        <dgm:presLayoutVars>
          <dgm:bulletEnabled val="1"/>
        </dgm:presLayoutVars>
      </dgm:prSet>
      <dgm:spPr/>
    </dgm:pt>
    <dgm:pt modelId="{D04D8128-5757-4A36-8D92-8E4D9807BE95}" type="pres">
      <dgm:prSet presAssocID="{AE0A82DE-18DD-4EC8-85F5-7384CF4B67E1}" presName="Name13" presStyleLbl="parChTrans1D2" presStyleIdx="3" presStyleCnt="6"/>
      <dgm:spPr/>
    </dgm:pt>
    <dgm:pt modelId="{B281F201-965B-4C8C-9F08-04D3960DD3B3}" type="pres">
      <dgm:prSet presAssocID="{C0935177-C0FF-438F-93C3-6515398F320D}" presName="childText" presStyleLbl="bgAcc1" presStyleIdx="3" presStyleCnt="6" custScaleX="119387" custScaleY="144671">
        <dgm:presLayoutVars>
          <dgm:bulletEnabled val="1"/>
        </dgm:presLayoutVars>
      </dgm:prSet>
      <dgm:spPr/>
    </dgm:pt>
    <dgm:pt modelId="{04EE59B3-EA35-434A-9DE0-7FDF2EAF5F65}" type="pres">
      <dgm:prSet presAssocID="{E5AC6A83-357E-4586-8073-9437607CC4A5}" presName="root" presStyleCnt="0"/>
      <dgm:spPr/>
    </dgm:pt>
    <dgm:pt modelId="{455DDA1F-0C6E-49E2-BB83-A610C4F76A29}" type="pres">
      <dgm:prSet presAssocID="{E5AC6A83-357E-4586-8073-9437607CC4A5}" presName="rootComposite" presStyleCnt="0"/>
      <dgm:spPr/>
    </dgm:pt>
    <dgm:pt modelId="{FB72E04A-83A5-4A1B-A043-92BC4EBB3A53}" type="pres">
      <dgm:prSet presAssocID="{E5AC6A83-357E-4586-8073-9437607CC4A5}" presName="rootText" presStyleLbl="node1" presStyleIdx="2" presStyleCnt="3"/>
      <dgm:spPr/>
    </dgm:pt>
    <dgm:pt modelId="{B35B8B3C-51BD-4373-83EA-BB84D9121184}" type="pres">
      <dgm:prSet presAssocID="{E5AC6A83-357E-4586-8073-9437607CC4A5}" presName="rootConnector" presStyleLbl="node1" presStyleIdx="2" presStyleCnt="3"/>
      <dgm:spPr/>
    </dgm:pt>
    <dgm:pt modelId="{FFA56F2C-3AC2-4A23-A965-EC8069A73F23}" type="pres">
      <dgm:prSet presAssocID="{E5AC6A83-357E-4586-8073-9437607CC4A5}" presName="childShape" presStyleCnt="0"/>
      <dgm:spPr/>
    </dgm:pt>
    <dgm:pt modelId="{D6E33362-216B-46F1-A07A-1E644DD7E964}" type="pres">
      <dgm:prSet presAssocID="{5CB7A4AE-BAD3-42F1-8700-9D899BC6530E}" presName="Name13" presStyleLbl="parChTrans1D2" presStyleIdx="4" presStyleCnt="6"/>
      <dgm:spPr/>
    </dgm:pt>
    <dgm:pt modelId="{51F36273-5054-4393-B368-2F13246D444A}" type="pres">
      <dgm:prSet presAssocID="{1DB84729-10C4-4D0B-B2D6-EB8F2BF72B6F}" presName="childText" presStyleLbl="bgAcc1" presStyleIdx="4" presStyleCnt="6" custScaleX="119387" custScaleY="116955">
        <dgm:presLayoutVars>
          <dgm:bulletEnabled val="1"/>
        </dgm:presLayoutVars>
      </dgm:prSet>
      <dgm:spPr/>
    </dgm:pt>
    <dgm:pt modelId="{8059E893-EE74-4AD6-B390-73819E366185}" type="pres">
      <dgm:prSet presAssocID="{D4C556E1-1A0B-4620-B5EF-DEC74150A1EB}" presName="Name13" presStyleLbl="parChTrans1D2" presStyleIdx="5" presStyleCnt="6"/>
      <dgm:spPr/>
    </dgm:pt>
    <dgm:pt modelId="{BD234562-6303-48D7-A6EC-5DD204300AB2}" type="pres">
      <dgm:prSet presAssocID="{18CD472E-48F5-4561-9A0F-CC3737634769}" presName="childText" presStyleLbl="bgAcc1" presStyleIdx="5" presStyleCnt="6" custScaleX="119387" custScaleY="144671">
        <dgm:presLayoutVars>
          <dgm:bulletEnabled val="1"/>
        </dgm:presLayoutVars>
      </dgm:prSet>
      <dgm:spPr/>
    </dgm:pt>
  </dgm:ptLst>
  <dgm:cxnLst>
    <dgm:cxn modelId="{07A73701-B787-4814-8AF3-9576A9B17C8E}" srcId="{5CE1B574-D906-4A19-A3A0-789D3F0DB098}" destId="{E5AC6A83-357E-4586-8073-9437607CC4A5}" srcOrd="2" destOrd="0" parTransId="{62DC8BE5-B05E-4432-BB33-4B77FA17C1C9}" sibTransId="{A2FB007A-7774-4AAF-B473-074D2585D550}"/>
    <dgm:cxn modelId="{0E09CA09-8499-4DEE-AA7E-119FE83B226A}" type="presOf" srcId="{E5AC6A83-357E-4586-8073-9437607CC4A5}" destId="{FB72E04A-83A5-4A1B-A043-92BC4EBB3A53}" srcOrd="0" destOrd="0" presId="urn:microsoft.com/office/officeart/2005/8/layout/hierarchy3"/>
    <dgm:cxn modelId="{2E782C10-1662-46B1-A594-9AF882D4250B}" srcId="{1064DC70-AA60-40D9-BDB7-278FAE43FBEC}" destId="{53244996-E84A-4E5F-BEF6-151E4D62FCB7}" srcOrd="1" destOrd="0" parTransId="{BF346BC5-2286-4E4A-8741-6940703DFBF6}" sibTransId="{D3B1B7F5-173A-4F10-B40A-7254FE46D6CA}"/>
    <dgm:cxn modelId="{67F47E18-280B-4346-B92E-670D7864C9F5}" type="presOf" srcId="{5CB7A4AE-BAD3-42F1-8700-9D899BC6530E}" destId="{D6E33362-216B-46F1-A07A-1E644DD7E964}" srcOrd="0" destOrd="0" presId="urn:microsoft.com/office/officeart/2005/8/layout/hierarchy3"/>
    <dgm:cxn modelId="{97B55D19-8BFB-4EEC-A886-C340279FB23A}" type="presOf" srcId="{ED51A572-4A5F-4774-BB8E-48E0B6470D66}" destId="{FF732A34-9D60-47CB-AD1F-B686D2075858}" srcOrd="0" destOrd="0" presId="urn:microsoft.com/office/officeart/2005/8/layout/hierarchy3"/>
    <dgm:cxn modelId="{7E42ED5B-6AD5-4399-A58E-68051AC717C8}" srcId="{055414D1-3E55-4397-A6B6-718952775D00}" destId="{C0935177-C0FF-438F-93C3-6515398F320D}" srcOrd="1" destOrd="0" parTransId="{AE0A82DE-18DD-4EC8-85F5-7384CF4B67E1}" sibTransId="{4E2ED697-08EC-4F51-B950-ABC43003A524}"/>
    <dgm:cxn modelId="{5D86F361-759D-4D1B-98AF-80C51889D982}" type="presOf" srcId="{53244996-E84A-4E5F-BEF6-151E4D62FCB7}" destId="{208F3B32-048B-4D2A-A819-8A39AB7BCA0A}" srcOrd="0" destOrd="0" presId="urn:microsoft.com/office/officeart/2005/8/layout/hierarchy3"/>
    <dgm:cxn modelId="{E14ECD4D-73A5-4D00-AE56-E1A73AD66ADF}" type="presOf" srcId="{D4C556E1-1A0B-4620-B5EF-DEC74150A1EB}" destId="{8059E893-EE74-4AD6-B390-73819E366185}" srcOrd="0" destOrd="0" presId="urn:microsoft.com/office/officeart/2005/8/layout/hierarchy3"/>
    <dgm:cxn modelId="{F1465F83-112C-4B9F-9BDF-90878916D328}" type="presOf" srcId="{1DB84729-10C4-4D0B-B2D6-EB8F2BF72B6F}" destId="{51F36273-5054-4393-B368-2F13246D444A}" srcOrd="0" destOrd="0" presId="urn:microsoft.com/office/officeart/2005/8/layout/hierarchy3"/>
    <dgm:cxn modelId="{108C5085-48C7-4427-BCD3-281E9F8FD440}" srcId="{5CE1B574-D906-4A19-A3A0-789D3F0DB098}" destId="{1064DC70-AA60-40D9-BDB7-278FAE43FBEC}" srcOrd="0" destOrd="0" parTransId="{041F03A6-CF08-492A-BC40-51B226A29D8D}" sibTransId="{DE7F3E2C-66D7-4034-B5F4-ED52B40F7F1C}"/>
    <dgm:cxn modelId="{899BE785-DC07-4C9B-ADA7-32A4F7323850}" type="presOf" srcId="{0009087E-7989-4749-90F1-DBA67BAE71CA}" destId="{9C3066AE-932B-464E-8C77-158EEF8D9198}" srcOrd="0" destOrd="0" presId="urn:microsoft.com/office/officeart/2005/8/layout/hierarchy3"/>
    <dgm:cxn modelId="{2048FC89-A50F-4F5B-A4C2-A41D466FA315}" type="presOf" srcId="{1064DC70-AA60-40D9-BDB7-278FAE43FBEC}" destId="{40C5CCC5-5CEB-46A1-B8A0-8DA32DA70801}" srcOrd="1" destOrd="0" presId="urn:microsoft.com/office/officeart/2005/8/layout/hierarchy3"/>
    <dgm:cxn modelId="{18BEA69A-274E-42B5-9EAD-60A6E92F9EF2}" type="presOf" srcId="{EEF7620B-889A-462B-8C79-BF709298AA49}" destId="{BEEF2DBD-F75B-4186-8016-1968F4E21D98}" srcOrd="0" destOrd="0" presId="urn:microsoft.com/office/officeart/2005/8/layout/hierarchy3"/>
    <dgm:cxn modelId="{1065B29C-8478-421D-8F09-34F7D08658F9}" type="presOf" srcId="{BF346BC5-2286-4E4A-8741-6940703DFBF6}" destId="{9B43E2A1-301B-4BB5-8949-FFE369285CEF}" srcOrd="0" destOrd="0" presId="urn:microsoft.com/office/officeart/2005/8/layout/hierarchy3"/>
    <dgm:cxn modelId="{820AADA0-42F8-4A90-8027-0E0459C7B611}" type="presOf" srcId="{AE0A82DE-18DD-4EC8-85F5-7384CF4B67E1}" destId="{D04D8128-5757-4A36-8D92-8E4D9807BE95}" srcOrd="0" destOrd="0" presId="urn:microsoft.com/office/officeart/2005/8/layout/hierarchy3"/>
    <dgm:cxn modelId="{0267D1A0-532A-4C1A-ACB1-A0BF7472699F}" srcId="{5CE1B574-D906-4A19-A3A0-789D3F0DB098}" destId="{055414D1-3E55-4397-A6B6-718952775D00}" srcOrd="1" destOrd="0" parTransId="{E5DDA39F-3183-4DAC-90A7-6ECE84C34A7D}" sibTransId="{88C850BD-AD3A-4B2E-AB74-727FE8FB1125}"/>
    <dgm:cxn modelId="{B6A8B9A1-5D5D-4D28-9575-3961836378B6}" srcId="{E5AC6A83-357E-4586-8073-9437607CC4A5}" destId="{18CD472E-48F5-4561-9A0F-CC3737634769}" srcOrd="1" destOrd="0" parTransId="{D4C556E1-1A0B-4620-B5EF-DEC74150A1EB}" sibTransId="{F8E1F8C4-4147-4612-9AF2-318D9D40A406}"/>
    <dgm:cxn modelId="{543698AB-5230-4782-AD97-BD73037CE957}" srcId="{055414D1-3E55-4397-A6B6-718952775D00}" destId="{855A7F78-0DB1-4E61-9B51-CB4313728B69}" srcOrd="0" destOrd="0" parTransId="{EEF7620B-889A-462B-8C79-BF709298AA49}" sibTransId="{69028664-FD5A-4471-98BD-B95A7C22E2B5}"/>
    <dgm:cxn modelId="{C662ADB4-3383-4F59-ADE3-078CB23668D0}" type="presOf" srcId="{055414D1-3E55-4397-A6B6-718952775D00}" destId="{7A7058FC-ED50-40B5-A8AA-08AB29F2A418}" srcOrd="1" destOrd="0" presId="urn:microsoft.com/office/officeart/2005/8/layout/hierarchy3"/>
    <dgm:cxn modelId="{3339DFC1-2782-4368-912A-CC2AE54CFBD6}" type="presOf" srcId="{18CD472E-48F5-4561-9A0F-CC3737634769}" destId="{BD234562-6303-48D7-A6EC-5DD204300AB2}" srcOrd="0" destOrd="0" presId="urn:microsoft.com/office/officeart/2005/8/layout/hierarchy3"/>
    <dgm:cxn modelId="{CDB5CEC3-842F-4F6A-9D03-532B7D0C2733}" type="presOf" srcId="{1064DC70-AA60-40D9-BDB7-278FAE43FBEC}" destId="{E0293045-8254-4EE4-8911-BDDE37AA4AE1}" srcOrd="0" destOrd="0" presId="urn:microsoft.com/office/officeart/2005/8/layout/hierarchy3"/>
    <dgm:cxn modelId="{D9D3E5C5-DC80-4EDC-8B89-036BFBC78666}" type="presOf" srcId="{E5AC6A83-357E-4586-8073-9437607CC4A5}" destId="{B35B8B3C-51BD-4373-83EA-BB84D9121184}" srcOrd="1" destOrd="0" presId="urn:microsoft.com/office/officeart/2005/8/layout/hierarchy3"/>
    <dgm:cxn modelId="{4C75E8CF-C815-4689-9A36-E8D1FF6EA9AB}" type="presOf" srcId="{055414D1-3E55-4397-A6B6-718952775D00}" destId="{820F448B-1654-45E7-8955-0FCF7412D073}" srcOrd="0" destOrd="0" presId="urn:microsoft.com/office/officeart/2005/8/layout/hierarchy3"/>
    <dgm:cxn modelId="{DDC3BDD1-2011-4F30-A863-7A46D83A69BD}" type="presOf" srcId="{855A7F78-0DB1-4E61-9B51-CB4313728B69}" destId="{9836CD1A-DE73-4114-953F-25BD6C2251FA}" srcOrd="0" destOrd="0" presId="urn:microsoft.com/office/officeart/2005/8/layout/hierarchy3"/>
    <dgm:cxn modelId="{902D57E1-EFE7-4ED9-BDD9-B0AD2DC9EDAB}" srcId="{1064DC70-AA60-40D9-BDB7-278FAE43FBEC}" destId="{ED51A572-4A5F-4774-BB8E-48E0B6470D66}" srcOrd="0" destOrd="0" parTransId="{0009087E-7989-4749-90F1-DBA67BAE71CA}" sibTransId="{930B1E7B-3D28-4067-A7ED-99542DA9054A}"/>
    <dgm:cxn modelId="{B91431F5-3C6B-4C61-A9F8-B6F8C2E52BAF}" type="presOf" srcId="{5CE1B574-D906-4A19-A3A0-789D3F0DB098}" destId="{A1069672-B7B1-4A1B-93AF-31C9D6F9FFAA}" srcOrd="0" destOrd="0" presId="urn:microsoft.com/office/officeart/2005/8/layout/hierarchy3"/>
    <dgm:cxn modelId="{6E1267F8-EAEE-437D-9A5D-9A2E23813C30}" type="presOf" srcId="{C0935177-C0FF-438F-93C3-6515398F320D}" destId="{B281F201-965B-4C8C-9F08-04D3960DD3B3}" srcOrd="0" destOrd="0" presId="urn:microsoft.com/office/officeart/2005/8/layout/hierarchy3"/>
    <dgm:cxn modelId="{83104AF8-C56D-4D1E-871A-991D66E11770}" srcId="{E5AC6A83-357E-4586-8073-9437607CC4A5}" destId="{1DB84729-10C4-4D0B-B2D6-EB8F2BF72B6F}" srcOrd="0" destOrd="0" parTransId="{5CB7A4AE-BAD3-42F1-8700-9D899BC6530E}" sibTransId="{E9D5BB68-7B47-4EC9-96A3-8B3A41E76E2B}"/>
    <dgm:cxn modelId="{B093A11E-9278-4B65-B72B-8C655D53DE9D}" type="presParOf" srcId="{A1069672-B7B1-4A1B-93AF-31C9D6F9FFAA}" destId="{9E1D28EF-E899-41AD-864F-04A9FB398720}" srcOrd="0" destOrd="0" presId="urn:microsoft.com/office/officeart/2005/8/layout/hierarchy3"/>
    <dgm:cxn modelId="{A058D313-6920-4F89-9828-B81088CEA999}" type="presParOf" srcId="{9E1D28EF-E899-41AD-864F-04A9FB398720}" destId="{DA02284B-1527-4A04-875C-3BFFA48906EE}" srcOrd="0" destOrd="0" presId="urn:microsoft.com/office/officeart/2005/8/layout/hierarchy3"/>
    <dgm:cxn modelId="{67D5E05B-1839-4D98-AC85-A1D76500FD06}" type="presParOf" srcId="{DA02284B-1527-4A04-875C-3BFFA48906EE}" destId="{E0293045-8254-4EE4-8911-BDDE37AA4AE1}" srcOrd="0" destOrd="0" presId="urn:microsoft.com/office/officeart/2005/8/layout/hierarchy3"/>
    <dgm:cxn modelId="{EAC6935F-064A-4707-9DBA-F3EB767AEB77}" type="presParOf" srcId="{DA02284B-1527-4A04-875C-3BFFA48906EE}" destId="{40C5CCC5-5CEB-46A1-B8A0-8DA32DA70801}" srcOrd="1" destOrd="0" presId="urn:microsoft.com/office/officeart/2005/8/layout/hierarchy3"/>
    <dgm:cxn modelId="{194FD834-66D3-432A-B98A-BFA00169084F}" type="presParOf" srcId="{9E1D28EF-E899-41AD-864F-04A9FB398720}" destId="{A5C1D629-A784-4659-9ED7-83E60A2486D3}" srcOrd="1" destOrd="0" presId="urn:microsoft.com/office/officeart/2005/8/layout/hierarchy3"/>
    <dgm:cxn modelId="{25F9A481-2764-4F81-B35E-D3C229CAF34F}" type="presParOf" srcId="{A5C1D629-A784-4659-9ED7-83E60A2486D3}" destId="{9C3066AE-932B-464E-8C77-158EEF8D9198}" srcOrd="0" destOrd="0" presId="urn:microsoft.com/office/officeart/2005/8/layout/hierarchy3"/>
    <dgm:cxn modelId="{0B98D54E-75AC-4D30-9E58-DAE43B656AF1}" type="presParOf" srcId="{A5C1D629-A784-4659-9ED7-83E60A2486D3}" destId="{FF732A34-9D60-47CB-AD1F-B686D2075858}" srcOrd="1" destOrd="0" presId="urn:microsoft.com/office/officeart/2005/8/layout/hierarchy3"/>
    <dgm:cxn modelId="{6F2E1802-760E-477C-8B2C-2322C524132E}" type="presParOf" srcId="{A5C1D629-A784-4659-9ED7-83E60A2486D3}" destId="{9B43E2A1-301B-4BB5-8949-FFE369285CEF}" srcOrd="2" destOrd="0" presId="urn:microsoft.com/office/officeart/2005/8/layout/hierarchy3"/>
    <dgm:cxn modelId="{44310FD7-B106-4D60-8DFE-73DD69CF201E}" type="presParOf" srcId="{A5C1D629-A784-4659-9ED7-83E60A2486D3}" destId="{208F3B32-048B-4D2A-A819-8A39AB7BCA0A}" srcOrd="3" destOrd="0" presId="urn:microsoft.com/office/officeart/2005/8/layout/hierarchy3"/>
    <dgm:cxn modelId="{E1A79AC6-EED8-42F6-8AA4-AEB637E3A011}" type="presParOf" srcId="{A1069672-B7B1-4A1B-93AF-31C9D6F9FFAA}" destId="{56E6DD0E-CB8E-463C-8F1C-DCA4842630BD}" srcOrd="1" destOrd="0" presId="urn:microsoft.com/office/officeart/2005/8/layout/hierarchy3"/>
    <dgm:cxn modelId="{45447AA3-6185-4373-A4B3-761E1BBFE5DC}" type="presParOf" srcId="{56E6DD0E-CB8E-463C-8F1C-DCA4842630BD}" destId="{63CF227C-3BCD-4B7A-8751-EA7AB65C2C4C}" srcOrd="0" destOrd="0" presId="urn:microsoft.com/office/officeart/2005/8/layout/hierarchy3"/>
    <dgm:cxn modelId="{283CFD0C-EE2E-4A89-89BA-F2A2FD102519}" type="presParOf" srcId="{63CF227C-3BCD-4B7A-8751-EA7AB65C2C4C}" destId="{820F448B-1654-45E7-8955-0FCF7412D073}" srcOrd="0" destOrd="0" presId="urn:microsoft.com/office/officeart/2005/8/layout/hierarchy3"/>
    <dgm:cxn modelId="{EA68FF48-843E-4DB4-817A-190337F602EB}" type="presParOf" srcId="{63CF227C-3BCD-4B7A-8751-EA7AB65C2C4C}" destId="{7A7058FC-ED50-40B5-A8AA-08AB29F2A418}" srcOrd="1" destOrd="0" presId="urn:microsoft.com/office/officeart/2005/8/layout/hierarchy3"/>
    <dgm:cxn modelId="{A1F72252-8318-4CE1-AC9F-651D7BAB61B7}" type="presParOf" srcId="{56E6DD0E-CB8E-463C-8F1C-DCA4842630BD}" destId="{47E53D53-2065-4C4D-AF87-2424B56DF4C9}" srcOrd="1" destOrd="0" presId="urn:microsoft.com/office/officeart/2005/8/layout/hierarchy3"/>
    <dgm:cxn modelId="{6C1BC77B-96CB-444C-95BF-DB287CB96F5A}" type="presParOf" srcId="{47E53D53-2065-4C4D-AF87-2424B56DF4C9}" destId="{BEEF2DBD-F75B-4186-8016-1968F4E21D98}" srcOrd="0" destOrd="0" presId="urn:microsoft.com/office/officeart/2005/8/layout/hierarchy3"/>
    <dgm:cxn modelId="{F247033E-8402-4B8A-AF48-4C5B6F617E83}" type="presParOf" srcId="{47E53D53-2065-4C4D-AF87-2424B56DF4C9}" destId="{9836CD1A-DE73-4114-953F-25BD6C2251FA}" srcOrd="1" destOrd="0" presId="urn:microsoft.com/office/officeart/2005/8/layout/hierarchy3"/>
    <dgm:cxn modelId="{A8CC97FB-07A0-4E0B-98A2-D5C81D44D04B}" type="presParOf" srcId="{47E53D53-2065-4C4D-AF87-2424B56DF4C9}" destId="{D04D8128-5757-4A36-8D92-8E4D9807BE95}" srcOrd="2" destOrd="0" presId="urn:microsoft.com/office/officeart/2005/8/layout/hierarchy3"/>
    <dgm:cxn modelId="{7696BCD9-0BA3-4CF3-993E-4D00B8C90BE2}" type="presParOf" srcId="{47E53D53-2065-4C4D-AF87-2424B56DF4C9}" destId="{B281F201-965B-4C8C-9F08-04D3960DD3B3}" srcOrd="3" destOrd="0" presId="urn:microsoft.com/office/officeart/2005/8/layout/hierarchy3"/>
    <dgm:cxn modelId="{F7AA5FD8-52AF-4169-8174-3A771310F73B}" type="presParOf" srcId="{A1069672-B7B1-4A1B-93AF-31C9D6F9FFAA}" destId="{04EE59B3-EA35-434A-9DE0-7FDF2EAF5F65}" srcOrd="2" destOrd="0" presId="urn:microsoft.com/office/officeart/2005/8/layout/hierarchy3"/>
    <dgm:cxn modelId="{ADE3F3A9-DF79-4E6F-8228-CFF1DF247238}" type="presParOf" srcId="{04EE59B3-EA35-434A-9DE0-7FDF2EAF5F65}" destId="{455DDA1F-0C6E-49E2-BB83-A610C4F76A29}" srcOrd="0" destOrd="0" presId="urn:microsoft.com/office/officeart/2005/8/layout/hierarchy3"/>
    <dgm:cxn modelId="{A45B0914-6E7A-4DF7-B629-A77A7F39A866}" type="presParOf" srcId="{455DDA1F-0C6E-49E2-BB83-A610C4F76A29}" destId="{FB72E04A-83A5-4A1B-A043-92BC4EBB3A53}" srcOrd="0" destOrd="0" presId="urn:microsoft.com/office/officeart/2005/8/layout/hierarchy3"/>
    <dgm:cxn modelId="{9FB46B17-AE41-478E-949E-BEBA446266C5}" type="presParOf" srcId="{455DDA1F-0C6E-49E2-BB83-A610C4F76A29}" destId="{B35B8B3C-51BD-4373-83EA-BB84D9121184}" srcOrd="1" destOrd="0" presId="urn:microsoft.com/office/officeart/2005/8/layout/hierarchy3"/>
    <dgm:cxn modelId="{866F507C-C83E-4397-8C38-CEA62FA03A25}" type="presParOf" srcId="{04EE59B3-EA35-434A-9DE0-7FDF2EAF5F65}" destId="{FFA56F2C-3AC2-4A23-A965-EC8069A73F23}" srcOrd="1" destOrd="0" presId="urn:microsoft.com/office/officeart/2005/8/layout/hierarchy3"/>
    <dgm:cxn modelId="{8941253C-6715-4DB9-A6AF-5B1E97C1ED9A}" type="presParOf" srcId="{FFA56F2C-3AC2-4A23-A965-EC8069A73F23}" destId="{D6E33362-216B-46F1-A07A-1E644DD7E964}" srcOrd="0" destOrd="0" presId="urn:microsoft.com/office/officeart/2005/8/layout/hierarchy3"/>
    <dgm:cxn modelId="{91B652B6-F64B-4FB0-A5DF-89EF883F179F}" type="presParOf" srcId="{FFA56F2C-3AC2-4A23-A965-EC8069A73F23}" destId="{51F36273-5054-4393-B368-2F13246D444A}" srcOrd="1" destOrd="0" presId="urn:microsoft.com/office/officeart/2005/8/layout/hierarchy3"/>
    <dgm:cxn modelId="{5F3FA550-1916-4C80-A855-3172E41B165B}" type="presParOf" srcId="{FFA56F2C-3AC2-4A23-A965-EC8069A73F23}" destId="{8059E893-EE74-4AD6-B390-73819E366185}" srcOrd="2" destOrd="0" presId="urn:microsoft.com/office/officeart/2005/8/layout/hierarchy3"/>
    <dgm:cxn modelId="{60D7CBE0-36B4-4C80-99DD-8B0437ABFDA9}" type="presParOf" srcId="{FFA56F2C-3AC2-4A23-A965-EC8069A73F23}" destId="{BD234562-6303-48D7-A6EC-5DD204300AB2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24000E-096A-472B-A77F-3BAAE3A1C8A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31B051-149A-4B55-89CA-5C89E8E7094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Читатель сравнивает, сопоставляет, делает сложные выводы</a:t>
          </a:r>
        </a:p>
      </dgm:t>
    </dgm:pt>
    <dgm:pt modelId="{C5B51A1B-EAE0-4C9A-B42C-B56A31B21B6D}" type="parTrans" cxnId="{7649EA11-0276-4005-9C33-FD90F11FD1B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1FC5043-C7C6-4EBF-A431-4A3D3279A1AD}" type="sibTrans" cxnId="{7649EA11-0276-4005-9C33-FD90F11FD1B7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85C3CE-EECD-45B8-BFB6-B761DFB92167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Полностью и подробно понимает текст или несколько текстов, а также незнакомые идеи в тесте с противоречивой информацией</a:t>
          </a:r>
        </a:p>
      </dgm:t>
    </dgm:pt>
    <dgm:pt modelId="{F9D69451-64F2-4F94-8DC0-455A1BF6F05D}" type="parTrans" cxnId="{7A623941-B622-44DC-92F8-957B911FB22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9D56518-31D5-43FB-82D7-2046BFBF074E}" type="sibTrans" cxnId="{7A623941-B622-44DC-92F8-957B911FB225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F5EC44-CAD0-42CE-B02F-22E5D2D4867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Способен критически оценить сложный текст и незнакомую тему, выдвигать гипотезы на основе прочитанного	</a:t>
          </a:r>
        </a:p>
      </dgm:t>
    </dgm:pt>
    <dgm:pt modelId="{28F4392B-9FCC-4981-A263-B9A3DAD2DDF3}" type="parTrans" cxnId="{EB33B6A4-E9B4-40D6-9CC3-B65FAA43DBD4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9D88DA-73EC-41DC-B43B-1A4DB1B58BD9}" type="sibTrans" cxnId="{EB33B6A4-E9B4-40D6-9CC3-B65FAA43DBD4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63FA66-60C8-404D-A6D3-3FAE5DEE7782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Опирается одновременно на несколько критериев, точек зрения. Важное условие –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заданиях на поиск и извлечение информации  проводит точный анализ, проявляет тонкое внимание к деталям, незаметным в текстах</a:t>
          </a:r>
        </a:p>
      </dgm:t>
    </dgm:pt>
    <dgm:pt modelId="{383B7B48-321D-4FC8-9B74-035E78B1F5F4}" type="par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69111D-7FD0-4CC2-8E6E-F7D6D76393D1}" type="sib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834C9B-5054-46D8-9F31-3F841E4ED553}" type="pres">
      <dgm:prSet presAssocID="{F424000E-096A-472B-A77F-3BAAE3A1C8A1}" presName="outerComposite" presStyleCnt="0">
        <dgm:presLayoutVars>
          <dgm:chMax val="5"/>
          <dgm:dir/>
          <dgm:resizeHandles val="exact"/>
        </dgm:presLayoutVars>
      </dgm:prSet>
      <dgm:spPr/>
    </dgm:pt>
    <dgm:pt modelId="{D660B270-2AAD-4D7D-9BDA-330E2CF4ED9F}" type="pres">
      <dgm:prSet presAssocID="{F424000E-096A-472B-A77F-3BAAE3A1C8A1}" presName="dummyMaxCanvas" presStyleCnt="0">
        <dgm:presLayoutVars/>
      </dgm:prSet>
      <dgm:spPr/>
    </dgm:pt>
    <dgm:pt modelId="{8DDDD71F-E12E-4BC2-B4CA-E6C96829FD42}" type="pres">
      <dgm:prSet presAssocID="{F424000E-096A-472B-A77F-3BAAE3A1C8A1}" presName="FourNodes_1" presStyleLbl="node1" presStyleIdx="0" presStyleCnt="4">
        <dgm:presLayoutVars>
          <dgm:bulletEnabled val="1"/>
        </dgm:presLayoutVars>
      </dgm:prSet>
      <dgm:spPr/>
    </dgm:pt>
    <dgm:pt modelId="{776A29C1-3E6E-4EF3-9A01-5751C8DA6A92}" type="pres">
      <dgm:prSet presAssocID="{F424000E-096A-472B-A77F-3BAAE3A1C8A1}" presName="FourNodes_2" presStyleLbl="node1" presStyleIdx="1" presStyleCnt="4" custLinFactNeighborX="-600" custLinFactNeighborY="-11323">
        <dgm:presLayoutVars>
          <dgm:bulletEnabled val="1"/>
        </dgm:presLayoutVars>
      </dgm:prSet>
      <dgm:spPr/>
    </dgm:pt>
    <dgm:pt modelId="{4720861C-2B4B-4938-875B-292FDE9CD92A}" type="pres">
      <dgm:prSet presAssocID="{F424000E-096A-472B-A77F-3BAAE3A1C8A1}" presName="FourNodes_3" presStyleLbl="node1" presStyleIdx="2" presStyleCnt="4" custLinFactNeighborY="-20904">
        <dgm:presLayoutVars>
          <dgm:bulletEnabled val="1"/>
        </dgm:presLayoutVars>
      </dgm:prSet>
      <dgm:spPr/>
    </dgm:pt>
    <dgm:pt modelId="{05D9C344-C322-4409-A6CB-ACAA850D3250}" type="pres">
      <dgm:prSet presAssocID="{F424000E-096A-472B-A77F-3BAAE3A1C8A1}" presName="FourNodes_4" presStyleLbl="node1" presStyleIdx="3" presStyleCnt="4" custScaleY="124672" custLinFactNeighborY="-19162">
        <dgm:presLayoutVars>
          <dgm:bulletEnabled val="1"/>
        </dgm:presLayoutVars>
      </dgm:prSet>
      <dgm:spPr/>
    </dgm:pt>
    <dgm:pt modelId="{A0541122-0BF4-44E4-974C-89EB427D6CAA}" type="pres">
      <dgm:prSet presAssocID="{F424000E-096A-472B-A77F-3BAAE3A1C8A1}" presName="FourConn_1-2" presStyleLbl="fgAccFollowNode1" presStyleIdx="0" presStyleCnt="3">
        <dgm:presLayoutVars>
          <dgm:bulletEnabled val="1"/>
        </dgm:presLayoutVars>
      </dgm:prSet>
      <dgm:spPr/>
    </dgm:pt>
    <dgm:pt modelId="{B4052FB8-DEB5-496F-8B24-832CE5EC02B3}" type="pres">
      <dgm:prSet presAssocID="{F424000E-096A-472B-A77F-3BAAE3A1C8A1}" presName="FourConn_2-3" presStyleLbl="fgAccFollowNode1" presStyleIdx="1" presStyleCnt="3">
        <dgm:presLayoutVars>
          <dgm:bulletEnabled val="1"/>
        </dgm:presLayoutVars>
      </dgm:prSet>
      <dgm:spPr/>
    </dgm:pt>
    <dgm:pt modelId="{C076F7FA-C190-40B9-9736-3FEB3FD56454}" type="pres">
      <dgm:prSet presAssocID="{F424000E-096A-472B-A77F-3BAAE3A1C8A1}" presName="FourConn_3-4" presStyleLbl="fgAccFollowNode1" presStyleIdx="2" presStyleCnt="3" custLinFactNeighborY="-13400">
        <dgm:presLayoutVars>
          <dgm:bulletEnabled val="1"/>
        </dgm:presLayoutVars>
      </dgm:prSet>
      <dgm:spPr/>
    </dgm:pt>
    <dgm:pt modelId="{A745B794-0019-4F57-93DF-F7B31968D67F}" type="pres">
      <dgm:prSet presAssocID="{F424000E-096A-472B-A77F-3BAAE3A1C8A1}" presName="FourNodes_1_text" presStyleLbl="node1" presStyleIdx="3" presStyleCnt="4">
        <dgm:presLayoutVars>
          <dgm:bulletEnabled val="1"/>
        </dgm:presLayoutVars>
      </dgm:prSet>
      <dgm:spPr/>
    </dgm:pt>
    <dgm:pt modelId="{A902A820-F2FD-419F-80D2-F79C80B4B5E2}" type="pres">
      <dgm:prSet presAssocID="{F424000E-096A-472B-A77F-3BAAE3A1C8A1}" presName="FourNodes_2_text" presStyleLbl="node1" presStyleIdx="3" presStyleCnt="4">
        <dgm:presLayoutVars>
          <dgm:bulletEnabled val="1"/>
        </dgm:presLayoutVars>
      </dgm:prSet>
      <dgm:spPr/>
    </dgm:pt>
    <dgm:pt modelId="{E4DF8EA7-096E-454F-99D9-61E4B77C9323}" type="pres">
      <dgm:prSet presAssocID="{F424000E-096A-472B-A77F-3BAAE3A1C8A1}" presName="FourNodes_3_text" presStyleLbl="node1" presStyleIdx="3" presStyleCnt="4">
        <dgm:presLayoutVars>
          <dgm:bulletEnabled val="1"/>
        </dgm:presLayoutVars>
      </dgm:prSet>
      <dgm:spPr/>
    </dgm:pt>
    <dgm:pt modelId="{CDA3A9D4-EBC3-485D-B773-0DD51754675A}" type="pres">
      <dgm:prSet presAssocID="{F424000E-096A-472B-A77F-3BAAE3A1C8A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649EA11-0276-4005-9C33-FD90F11FD1B7}" srcId="{F424000E-096A-472B-A77F-3BAAE3A1C8A1}" destId="{BE31B051-149A-4B55-89CA-5C89E8E70945}" srcOrd="0" destOrd="0" parTransId="{C5B51A1B-EAE0-4C9A-B42C-B56A31B21B6D}" sibTransId="{21FC5043-C7C6-4EBF-A431-4A3D3279A1AD}"/>
    <dgm:cxn modelId="{56206113-093C-4AFA-BB06-8064D87967E0}" type="presOf" srcId="{0663FA66-60C8-404D-A6D3-3FAE5DEE7782}" destId="{05D9C344-C322-4409-A6CB-ACAA850D3250}" srcOrd="0" destOrd="0" presId="urn:microsoft.com/office/officeart/2005/8/layout/vProcess5"/>
    <dgm:cxn modelId="{4213491C-55D5-4E8C-ABB1-A138E93722DF}" type="presOf" srcId="{E885C3CE-EECD-45B8-BFB6-B761DFB92167}" destId="{776A29C1-3E6E-4EF3-9A01-5751C8DA6A92}" srcOrd="0" destOrd="0" presId="urn:microsoft.com/office/officeart/2005/8/layout/vProcess5"/>
    <dgm:cxn modelId="{EE6D9F23-AE7F-45AE-9153-07DE7B6C88AF}" srcId="{F424000E-096A-472B-A77F-3BAAE3A1C8A1}" destId="{0663FA66-60C8-404D-A6D3-3FAE5DEE7782}" srcOrd="3" destOrd="0" parTransId="{383B7B48-321D-4FC8-9B74-035E78B1F5F4}" sibTransId="{1369111D-7FD0-4CC2-8E6E-F7D6D76393D1}"/>
    <dgm:cxn modelId="{F3A03731-654F-4684-98EF-F5DE282EF5BF}" type="presOf" srcId="{0663FA66-60C8-404D-A6D3-3FAE5DEE7782}" destId="{CDA3A9D4-EBC3-485D-B773-0DD51754675A}" srcOrd="1" destOrd="0" presId="urn:microsoft.com/office/officeart/2005/8/layout/vProcess5"/>
    <dgm:cxn modelId="{10F87A60-16E5-457C-842A-A375132AF5E9}" type="presOf" srcId="{F424000E-096A-472B-A77F-3BAAE3A1C8A1}" destId="{CF834C9B-5054-46D8-9F31-3F841E4ED553}" srcOrd="0" destOrd="0" presId="urn:microsoft.com/office/officeart/2005/8/layout/vProcess5"/>
    <dgm:cxn modelId="{7A623941-B622-44DC-92F8-957B911FB225}" srcId="{F424000E-096A-472B-A77F-3BAAE3A1C8A1}" destId="{E885C3CE-EECD-45B8-BFB6-B761DFB92167}" srcOrd="1" destOrd="0" parTransId="{F9D69451-64F2-4F94-8DC0-455A1BF6F05D}" sibTransId="{29D56518-31D5-43FB-82D7-2046BFBF074E}"/>
    <dgm:cxn modelId="{05969469-B448-4F1B-9881-703C70938784}" type="presOf" srcId="{21FC5043-C7C6-4EBF-A431-4A3D3279A1AD}" destId="{A0541122-0BF4-44E4-974C-89EB427D6CAA}" srcOrd="0" destOrd="0" presId="urn:microsoft.com/office/officeart/2005/8/layout/vProcess5"/>
    <dgm:cxn modelId="{D1253573-184A-4630-B1A5-B4F462EE0A43}" type="presOf" srcId="{A6F5EC44-CAD0-42CE-B02F-22E5D2D48670}" destId="{4720861C-2B4B-4938-875B-292FDE9CD92A}" srcOrd="0" destOrd="0" presId="urn:microsoft.com/office/officeart/2005/8/layout/vProcess5"/>
    <dgm:cxn modelId="{81BFC97D-F2F2-4C21-A51D-F009E3D5F245}" type="presOf" srcId="{E885C3CE-EECD-45B8-BFB6-B761DFB92167}" destId="{A902A820-F2FD-419F-80D2-F79C80B4B5E2}" srcOrd="1" destOrd="0" presId="urn:microsoft.com/office/officeart/2005/8/layout/vProcess5"/>
    <dgm:cxn modelId="{B551689D-D3D0-44EF-8CE2-4F29E1B9A022}" type="presOf" srcId="{BE31B051-149A-4B55-89CA-5C89E8E70945}" destId="{8DDDD71F-E12E-4BC2-B4CA-E6C96829FD42}" srcOrd="0" destOrd="0" presId="urn:microsoft.com/office/officeart/2005/8/layout/vProcess5"/>
    <dgm:cxn modelId="{EB33B6A4-E9B4-40D6-9CC3-B65FAA43DBD4}" srcId="{F424000E-096A-472B-A77F-3BAAE3A1C8A1}" destId="{A6F5EC44-CAD0-42CE-B02F-22E5D2D48670}" srcOrd="2" destOrd="0" parTransId="{28F4392B-9FCC-4981-A263-B9A3DAD2DDF3}" sibTransId="{A49D88DA-73EC-41DC-B43B-1A4DB1B58BD9}"/>
    <dgm:cxn modelId="{BC4461B5-B2D9-42E9-B203-F49F5C2A419D}" type="presOf" srcId="{29D56518-31D5-43FB-82D7-2046BFBF074E}" destId="{B4052FB8-DEB5-496F-8B24-832CE5EC02B3}" srcOrd="0" destOrd="0" presId="urn:microsoft.com/office/officeart/2005/8/layout/vProcess5"/>
    <dgm:cxn modelId="{CA24D3C2-E793-4D45-A699-F1A78032F988}" type="presOf" srcId="{A6F5EC44-CAD0-42CE-B02F-22E5D2D48670}" destId="{E4DF8EA7-096E-454F-99D9-61E4B77C9323}" srcOrd="1" destOrd="0" presId="urn:microsoft.com/office/officeart/2005/8/layout/vProcess5"/>
    <dgm:cxn modelId="{E57519CD-06D3-4955-BC57-A1EF5D78187C}" type="presOf" srcId="{A49D88DA-73EC-41DC-B43B-1A4DB1B58BD9}" destId="{C076F7FA-C190-40B9-9736-3FEB3FD56454}" srcOrd="0" destOrd="0" presId="urn:microsoft.com/office/officeart/2005/8/layout/vProcess5"/>
    <dgm:cxn modelId="{083BC1F9-7457-4ED2-8E7B-0C5B0A52741C}" type="presOf" srcId="{BE31B051-149A-4B55-89CA-5C89E8E70945}" destId="{A745B794-0019-4F57-93DF-F7B31968D67F}" srcOrd="1" destOrd="0" presId="urn:microsoft.com/office/officeart/2005/8/layout/vProcess5"/>
    <dgm:cxn modelId="{1E818573-FA7D-40B1-AC7B-BBCA3F101D37}" type="presParOf" srcId="{CF834C9B-5054-46D8-9F31-3F841E4ED553}" destId="{D660B270-2AAD-4D7D-9BDA-330E2CF4ED9F}" srcOrd="0" destOrd="0" presId="urn:microsoft.com/office/officeart/2005/8/layout/vProcess5"/>
    <dgm:cxn modelId="{479B1791-DCFF-4616-83D5-3C9A84779028}" type="presParOf" srcId="{CF834C9B-5054-46D8-9F31-3F841E4ED553}" destId="{8DDDD71F-E12E-4BC2-B4CA-E6C96829FD42}" srcOrd="1" destOrd="0" presId="urn:microsoft.com/office/officeart/2005/8/layout/vProcess5"/>
    <dgm:cxn modelId="{7C5C7A7D-2B72-4652-A2F8-F5908554AB2C}" type="presParOf" srcId="{CF834C9B-5054-46D8-9F31-3F841E4ED553}" destId="{776A29C1-3E6E-4EF3-9A01-5751C8DA6A92}" srcOrd="2" destOrd="0" presId="urn:microsoft.com/office/officeart/2005/8/layout/vProcess5"/>
    <dgm:cxn modelId="{C06BE83A-0FCE-4B76-9E51-3DBB0F309CE7}" type="presParOf" srcId="{CF834C9B-5054-46D8-9F31-3F841E4ED553}" destId="{4720861C-2B4B-4938-875B-292FDE9CD92A}" srcOrd="3" destOrd="0" presId="urn:microsoft.com/office/officeart/2005/8/layout/vProcess5"/>
    <dgm:cxn modelId="{92D22AD8-B000-4B5D-B46A-B275AAB3FF61}" type="presParOf" srcId="{CF834C9B-5054-46D8-9F31-3F841E4ED553}" destId="{05D9C344-C322-4409-A6CB-ACAA850D3250}" srcOrd="4" destOrd="0" presId="urn:microsoft.com/office/officeart/2005/8/layout/vProcess5"/>
    <dgm:cxn modelId="{0A30E77B-7CDD-4396-99EB-0E035C1B5338}" type="presParOf" srcId="{CF834C9B-5054-46D8-9F31-3F841E4ED553}" destId="{A0541122-0BF4-44E4-974C-89EB427D6CAA}" srcOrd="5" destOrd="0" presId="urn:microsoft.com/office/officeart/2005/8/layout/vProcess5"/>
    <dgm:cxn modelId="{3EE117D6-720A-45F8-A1ED-026BE83170D1}" type="presParOf" srcId="{CF834C9B-5054-46D8-9F31-3F841E4ED553}" destId="{B4052FB8-DEB5-496F-8B24-832CE5EC02B3}" srcOrd="6" destOrd="0" presId="urn:microsoft.com/office/officeart/2005/8/layout/vProcess5"/>
    <dgm:cxn modelId="{B4AF6380-9232-4465-9FFD-DEBFCDF873CC}" type="presParOf" srcId="{CF834C9B-5054-46D8-9F31-3F841E4ED553}" destId="{C076F7FA-C190-40B9-9736-3FEB3FD56454}" srcOrd="7" destOrd="0" presId="urn:microsoft.com/office/officeart/2005/8/layout/vProcess5"/>
    <dgm:cxn modelId="{32C09618-E433-4E1C-815A-5F1B4A3DD728}" type="presParOf" srcId="{CF834C9B-5054-46D8-9F31-3F841E4ED553}" destId="{A745B794-0019-4F57-93DF-F7B31968D67F}" srcOrd="8" destOrd="0" presId="urn:microsoft.com/office/officeart/2005/8/layout/vProcess5"/>
    <dgm:cxn modelId="{45A21C70-5D2C-4F6B-8E29-6809035FA1BC}" type="presParOf" srcId="{CF834C9B-5054-46D8-9F31-3F841E4ED553}" destId="{A902A820-F2FD-419F-80D2-F79C80B4B5E2}" srcOrd="9" destOrd="0" presId="urn:microsoft.com/office/officeart/2005/8/layout/vProcess5"/>
    <dgm:cxn modelId="{D9EE8380-56D5-40D0-989C-343DF5E0D8B8}" type="presParOf" srcId="{CF834C9B-5054-46D8-9F31-3F841E4ED553}" destId="{E4DF8EA7-096E-454F-99D9-61E4B77C9323}" srcOrd="10" destOrd="0" presId="urn:microsoft.com/office/officeart/2005/8/layout/vProcess5"/>
    <dgm:cxn modelId="{2EA7B958-E765-4C95-8F73-4B6DDAABAF72}" type="presParOf" srcId="{CF834C9B-5054-46D8-9F31-3F841E4ED553}" destId="{CDA3A9D4-EBC3-485D-B773-0DD5175467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22D92F-D9ED-4D72-8812-68EBCE71761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2849FB-AC9B-4C63-B982-7B94A8E489B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Индивидуальные</a:t>
          </a:r>
        </a:p>
      </dgm:t>
    </dgm:pt>
    <dgm:pt modelId="{FD70398C-B4AE-44A6-8E24-6BD2C4AED655}" type="par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3F3FE9A-FD30-459C-A29F-DBE20AE493F8}" type="sib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3744791-D3FC-404C-8078-E17762CB1F3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деятельность человека, его семьи, группы сверстников</a:t>
          </a:r>
        </a:p>
      </dgm:t>
    </dgm:pt>
    <dgm:pt modelId="{63FF8909-EC87-44B3-BD7D-F4D0D8A87496}" type="par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2F0F561-A9DF-4BF4-B544-C9F8651FF7FB}" type="sib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802BCB1-F50D-4DA4-9AD9-91C758E351F4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Виды деятельности: приготовление пищи, покупки, игры, здоровье, личный транспорт, спорт, путешествия, расписание дня и личные финансы</a:t>
          </a:r>
        </a:p>
      </dgm:t>
    </dgm:pt>
    <dgm:pt modelId="{EF8E647F-A71C-4111-AC5B-DDB6F96739F8}" type="parTrans" cxnId="{1CD0D1B4-1BEB-4A32-B4BB-10023E1713A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DF182F0-DC12-48E9-9336-D43B3F98E7E5}" type="sibTrans" cxnId="{1CD0D1B4-1BEB-4A32-B4BB-10023E1713A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9CF3D44-3437-47D4-A0FF-BE11F5CEF99F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Профессиональные</a:t>
          </a:r>
        </a:p>
      </dgm:t>
    </dgm:pt>
    <dgm:pt modelId="{339C4C97-B064-4766-A3E0-C8093B4C56DF}" type="par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C87C1-CB69-4198-8114-A71C88634592}" type="sib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BBC0FC0-C908-463B-B43A-69C251A7CB19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Задачи про сферу труда</a:t>
          </a:r>
        </a:p>
      </dgm:t>
    </dgm:pt>
    <dgm:pt modelId="{4AFD6D04-D7B4-4844-9E20-88EDF1E1D9C5}" type="par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9E7B5D4-7D79-409A-A2F3-013DBFC6820E}" type="sib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1DAA5D1-F9A8-471D-ABBF-9E129B12D701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Понятия: измерение, расчет и заказ материалов для строительства, начисление зарплаты, бухучет, контроль качества, дизайн и архитектура</a:t>
          </a:r>
        </a:p>
      </dgm:t>
    </dgm:pt>
    <dgm:pt modelId="{22B52E37-2673-4CE4-B4E5-26C1F8F01682}" type="parTrans" cxnId="{F7374F0E-53C6-404A-945F-CB0960B7365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B8DA789-E436-4AE5-808D-2169558B503A}" type="sibTrans" cxnId="{F7374F0E-53C6-404A-945F-CB0960B7365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C2418F3-14F8-41B3-9D1A-95BA947AEB7F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Задания должны быть доступны для учеников 15-ти лет</a:t>
          </a:r>
        </a:p>
      </dgm:t>
    </dgm:pt>
    <dgm:pt modelId="{95B838BD-CAB4-4F03-9345-0325D640DA77}" type="parTrans" cxnId="{9D432B99-251E-4622-B9FF-DA5486C7C5A6}">
      <dgm:prSet/>
      <dgm:spPr/>
      <dgm:t>
        <a:bodyPr/>
        <a:lstStyle/>
        <a:p>
          <a:endParaRPr lang="ru-RU"/>
        </a:p>
      </dgm:t>
    </dgm:pt>
    <dgm:pt modelId="{4E3D396C-B9F0-488E-9684-154FB5DE2A39}" type="sibTrans" cxnId="{9D432B99-251E-4622-B9FF-DA5486C7C5A6}">
      <dgm:prSet/>
      <dgm:spPr/>
      <dgm:t>
        <a:bodyPr/>
        <a:lstStyle/>
        <a:p>
          <a:endParaRPr lang="ru-RU"/>
        </a:p>
      </dgm:t>
    </dgm:pt>
    <dgm:pt modelId="{9FB7045C-568C-4933-9D3D-6CF4A46774B7}" type="pres">
      <dgm:prSet presAssocID="{3522D92F-D9ED-4D72-8812-68EBCE717610}" presName="Name0" presStyleCnt="0">
        <dgm:presLayoutVars>
          <dgm:dir/>
          <dgm:animLvl val="lvl"/>
          <dgm:resizeHandles val="exact"/>
        </dgm:presLayoutVars>
      </dgm:prSet>
      <dgm:spPr/>
    </dgm:pt>
    <dgm:pt modelId="{C8F9617F-DCA4-4E06-A205-04745E4E2064}" type="pres">
      <dgm:prSet presAssocID="{C12849FB-AC9B-4C63-B982-7B94A8E489B2}" presName="composite" presStyleCnt="0"/>
      <dgm:spPr/>
    </dgm:pt>
    <dgm:pt modelId="{C740AEC4-B316-4F10-AFB5-68687BEF3F7C}" type="pres">
      <dgm:prSet presAssocID="{C12849FB-AC9B-4C63-B982-7B94A8E489B2}" presName="parTx" presStyleLbl="alignNode1" presStyleIdx="0" presStyleCnt="2" custScaleX="104917" custScaleY="100000">
        <dgm:presLayoutVars>
          <dgm:chMax val="0"/>
          <dgm:chPref val="0"/>
          <dgm:bulletEnabled val="1"/>
        </dgm:presLayoutVars>
      </dgm:prSet>
      <dgm:spPr/>
    </dgm:pt>
    <dgm:pt modelId="{CD767029-C7FD-4ADF-BD53-6B2780DEAC08}" type="pres">
      <dgm:prSet presAssocID="{C12849FB-AC9B-4C63-B982-7B94A8E489B2}" presName="desTx" presStyleLbl="alignAccFollowNode1" presStyleIdx="0" presStyleCnt="2">
        <dgm:presLayoutVars>
          <dgm:bulletEnabled val="1"/>
        </dgm:presLayoutVars>
      </dgm:prSet>
      <dgm:spPr/>
    </dgm:pt>
    <dgm:pt modelId="{7C6FB19B-1D6E-4FC8-AEF5-FD66550CAB71}" type="pres">
      <dgm:prSet presAssocID="{83F3FE9A-FD30-459C-A29F-DBE20AE493F8}" presName="space" presStyleCnt="0"/>
      <dgm:spPr/>
    </dgm:pt>
    <dgm:pt modelId="{19760304-A147-4B38-8613-9262695A9716}" type="pres">
      <dgm:prSet presAssocID="{79CF3D44-3437-47D4-A0FF-BE11F5CEF99F}" presName="composite" presStyleCnt="0"/>
      <dgm:spPr/>
    </dgm:pt>
    <dgm:pt modelId="{914F713E-3A0C-42FA-92AE-955DF2BF3394}" type="pres">
      <dgm:prSet presAssocID="{79CF3D44-3437-47D4-A0FF-BE11F5CEF99F}" presName="parTx" presStyleLbl="alignNode1" presStyleIdx="1" presStyleCnt="2" custScaleX="128691" custScaleY="100000">
        <dgm:presLayoutVars>
          <dgm:chMax val="0"/>
          <dgm:chPref val="0"/>
          <dgm:bulletEnabled val="1"/>
        </dgm:presLayoutVars>
      </dgm:prSet>
      <dgm:spPr/>
    </dgm:pt>
    <dgm:pt modelId="{1BC9B20A-1938-471D-9CF6-0BE812D16AD8}" type="pres">
      <dgm:prSet presAssocID="{79CF3D44-3437-47D4-A0FF-BE11F5CEF99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934D404-047B-442B-92E2-20302282D9B2}" type="presOf" srcId="{1C2418F3-14F8-41B3-9D1A-95BA947AEB7F}" destId="{1BC9B20A-1938-471D-9CF6-0BE812D16AD8}" srcOrd="0" destOrd="2" presId="urn:microsoft.com/office/officeart/2005/8/layout/hList1"/>
    <dgm:cxn modelId="{F7374F0E-53C6-404A-945F-CB0960B73652}" srcId="{79CF3D44-3437-47D4-A0FF-BE11F5CEF99F}" destId="{11DAA5D1-F9A8-471D-ABBF-9E129B12D701}" srcOrd="1" destOrd="0" parTransId="{22B52E37-2673-4CE4-B4E5-26C1F8F01682}" sibTransId="{6B8DA789-E436-4AE5-808D-2169558B503A}"/>
    <dgm:cxn modelId="{81C39010-E863-4AFA-86EC-4C270053975D}" type="presOf" srcId="{E802BCB1-F50D-4DA4-9AD9-91C758E351F4}" destId="{CD767029-C7FD-4ADF-BD53-6B2780DEAC08}" srcOrd="0" destOrd="1" presId="urn:microsoft.com/office/officeart/2005/8/layout/hList1"/>
    <dgm:cxn modelId="{14342D27-B431-4F18-8F8D-0825B684221B}" srcId="{3522D92F-D9ED-4D72-8812-68EBCE717610}" destId="{79CF3D44-3437-47D4-A0FF-BE11F5CEF99F}" srcOrd="1" destOrd="0" parTransId="{339C4C97-B064-4766-A3E0-C8093B4C56DF}" sibTransId="{E61C87C1-CB69-4198-8114-A71C88634592}"/>
    <dgm:cxn modelId="{49A2BD28-A230-4A84-A12C-74B9FFE10FB0}" srcId="{C12849FB-AC9B-4C63-B982-7B94A8E489B2}" destId="{63744791-D3FC-404C-8078-E17762CB1F3A}" srcOrd="0" destOrd="0" parTransId="{63FF8909-EC87-44B3-BD7D-F4D0D8A87496}" sibTransId="{32F0F561-A9DF-4BF4-B544-C9F8651FF7FB}"/>
    <dgm:cxn modelId="{FDA87C60-4802-4076-9440-B53C0D728F19}" type="presOf" srcId="{63744791-D3FC-404C-8078-E17762CB1F3A}" destId="{CD767029-C7FD-4ADF-BD53-6B2780DEAC08}" srcOrd="0" destOrd="0" presId="urn:microsoft.com/office/officeart/2005/8/layout/hList1"/>
    <dgm:cxn modelId="{05C4F842-070F-4328-9E59-8863F6920177}" type="presOf" srcId="{79CF3D44-3437-47D4-A0FF-BE11F5CEF99F}" destId="{914F713E-3A0C-42FA-92AE-955DF2BF3394}" srcOrd="0" destOrd="0" presId="urn:microsoft.com/office/officeart/2005/8/layout/hList1"/>
    <dgm:cxn modelId="{93FFA66E-63A5-4C22-83B6-1159AFA4F478}" srcId="{3522D92F-D9ED-4D72-8812-68EBCE717610}" destId="{C12849FB-AC9B-4C63-B982-7B94A8E489B2}" srcOrd="0" destOrd="0" parTransId="{FD70398C-B4AE-44A6-8E24-6BD2C4AED655}" sibTransId="{83F3FE9A-FD30-459C-A29F-DBE20AE493F8}"/>
    <dgm:cxn modelId="{FD7CA886-29DA-45C4-9181-019DB71D089E}" srcId="{79CF3D44-3437-47D4-A0FF-BE11F5CEF99F}" destId="{7BBC0FC0-C908-463B-B43A-69C251A7CB19}" srcOrd="0" destOrd="0" parTransId="{4AFD6D04-D7B4-4844-9E20-88EDF1E1D9C5}" sibTransId="{F9E7B5D4-7D79-409A-A2F3-013DBFC6820E}"/>
    <dgm:cxn modelId="{9D432B99-251E-4622-B9FF-DA5486C7C5A6}" srcId="{79CF3D44-3437-47D4-A0FF-BE11F5CEF99F}" destId="{1C2418F3-14F8-41B3-9D1A-95BA947AEB7F}" srcOrd="2" destOrd="0" parTransId="{95B838BD-CAB4-4F03-9345-0325D640DA77}" sibTransId="{4E3D396C-B9F0-488E-9684-154FB5DE2A39}"/>
    <dgm:cxn modelId="{67F47D9D-DB22-4DE8-87E1-F8E9E780BA73}" type="presOf" srcId="{7BBC0FC0-C908-463B-B43A-69C251A7CB19}" destId="{1BC9B20A-1938-471D-9CF6-0BE812D16AD8}" srcOrd="0" destOrd="0" presId="urn:microsoft.com/office/officeart/2005/8/layout/hList1"/>
    <dgm:cxn modelId="{F9362CA2-A556-465B-972E-A48A2109D3DE}" type="presOf" srcId="{C12849FB-AC9B-4C63-B982-7B94A8E489B2}" destId="{C740AEC4-B316-4F10-AFB5-68687BEF3F7C}" srcOrd="0" destOrd="0" presId="urn:microsoft.com/office/officeart/2005/8/layout/hList1"/>
    <dgm:cxn modelId="{1CD0D1B4-1BEB-4A32-B4BB-10023E1713AF}" srcId="{C12849FB-AC9B-4C63-B982-7B94A8E489B2}" destId="{E802BCB1-F50D-4DA4-9AD9-91C758E351F4}" srcOrd="1" destOrd="0" parTransId="{EF8E647F-A71C-4111-AC5B-DDB6F96739F8}" sibTransId="{7DF182F0-DC12-48E9-9336-D43B3F98E7E5}"/>
    <dgm:cxn modelId="{40EFA9D3-8CB8-49D5-8471-8D7CB5B9F254}" type="presOf" srcId="{3522D92F-D9ED-4D72-8812-68EBCE717610}" destId="{9FB7045C-568C-4933-9D3D-6CF4A46774B7}" srcOrd="0" destOrd="0" presId="urn:microsoft.com/office/officeart/2005/8/layout/hList1"/>
    <dgm:cxn modelId="{344267FD-607D-4F2C-BC99-4A472CBEA767}" type="presOf" srcId="{11DAA5D1-F9A8-471D-ABBF-9E129B12D701}" destId="{1BC9B20A-1938-471D-9CF6-0BE812D16AD8}" srcOrd="0" destOrd="1" presId="urn:microsoft.com/office/officeart/2005/8/layout/hList1"/>
    <dgm:cxn modelId="{AF5D8BBA-505B-43BB-A8C0-87968A8C7F19}" type="presParOf" srcId="{9FB7045C-568C-4933-9D3D-6CF4A46774B7}" destId="{C8F9617F-DCA4-4E06-A205-04745E4E2064}" srcOrd="0" destOrd="0" presId="urn:microsoft.com/office/officeart/2005/8/layout/hList1"/>
    <dgm:cxn modelId="{C45FED76-BEA6-4962-B7D0-78B46A7547A4}" type="presParOf" srcId="{C8F9617F-DCA4-4E06-A205-04745E4E2064}" destId="{C740AEC4-B316-4F10-AFB5-68687BEF3F7C}" srcOrd="0" destOrd="0" presId="urn:microsoft.com/office/officeart/2005/8/layout/hList1"/>
    <dgm:cxn modelId="{A7A08E21-CCAF-4550-887B-EC5539CFC959}" type="presParOf" srcId="{C8F9617F-DCA4-4E06-A205-04745E4E2064}" destId="{CD767029-C7FD-4ADF-BD53-6B2780DEAC08}" srcOrd="1" destOrd="0" presId="urn:microsoft.com/office/officeart/2005/8/layout/hList1"/>
    <dgm:cxn modelId="{BC7E678F-48BD-4115-B033-75E05B4280F9}" type="presParOf" srcId="{9FB7045C-568C-4933-9D3D-6CF4A46774B7}" destId="{7C6FB19B-1D6E-4FC8-AEF5-FD66550CAB71}" srcOrd="1" destOrd="0" presId="urn:microsoft.com/office/officeart/2005/8/layout/hList1"/>
    <dgm:cxn modelId="{EE75BA5B-63E4-4C83-BCBA-4AE45EE8B6A9}" type="presParOf" srcId="{9FB7045C-568C-4933-9D3D-6CF4A46774B7}" destId="{19760304-A147-4B38-8613-9262695A9716}" srcOrd="2" destOrd="0" presId="urn:microsoft.com/office/officeart/2005/8/layout/hList1"/>
    <dgm:cxn modelId="{9FE59FE6-2376-4D5D-8F0B-E4270E3B2379}" type="presParOf" srcId="{19760304-A147-4B38-8613-9262695A9716}" destId="{914F713E-3A0C-42FA-92AE-955DF2BF3394}" srcOrd="0" destOrd="0" presId="urn:microsoft.com/office/officeart/2005/8/layout/hList1"/>
    <dgm:cxn modelId="{E52BC0F9-2D7E-4640-8C8E-96B01E5EA179}" type="presParOf" srcId="{19760304-A147-4B38-8613-9262695A9716}" destId="{1BC9B20A-1938-471D-9CF6-0BE812D1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22D92F-D9ED-4D72-8812-68EBCE717610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2849FB-AC9B-4C63-B982-7B94A8E489B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Социальные</a:t>
          </a:r>
        </a:p>
      </dgm:t>
    </dgm:pt>
    <dgm:pt modelId="{FD70398C-B4AE-44A6-8E24-6BD2C4AED655}" type="par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3F3FE9A-FD30-459C-A29F-DBE20AE493F8}" type="sibTrans" cxnId="{93FFA66E-63A5-4C22-83B6-1159AFA4F47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3744791-D3FC-404C-8078-E17762CB1F3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сообщество: местное, национальное, глобальное.</a:t>
          </a:r>
        </a:p>
      </dgm:t>
    </dgm:pt>
    <dgm:pt modelId="{63FF8909-EC87-44B3-BD7D-F4D0D8A87496}" type="par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2F0F561-A9DF-4BF4-B544-C9F8651FF7FB}" type="sibTrans" cxnId="{49A2BD28-A230-4A84-A12C-74B9FFE10FB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9CF3D44-3437-47D4-A0FF-BE11F5CEF99F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Научные</a:t>
          </a:r>
        </a:p>
      </dgm:t>
    </dgm:pt>
    <dgm:pt modelId="{339C4C97-B064-4766-A3E0-C8093B4C56DF}" type="par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1C87C1-CB69-4198-8114-A71C88634592}" type="sibTrans" cxnId="{14342D27-B431-4F18-8F8D-0825B684221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BBC0FC0-C908-463B-B43A-69C251A7CB19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то,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применять математику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мире природы, про науку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технику.</a:t>
          </a:r>
        </a:p>
      </dgm:t>
    </dgm:pt>
    <dgm:pt modelId="{4AFD6D04-D7B4-4844-9E20-88EDF1E1D9C5}" type="par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9E7B5D4-7D79-409A-A2F3-013DBFC6820E}" type="sibTrans" cxnId="{FD7CA886-29DA-45C4-9181-019DB71D08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FA3D679-DBEC-435D-8439-B1B21B7C914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Понятия: система голосования, общественный транспорт, правительство,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госполитика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демография, реклама, национальная статистика и экономика</a:t>
          </a:r>
        </a:p>
      </dgm:t>
    </dgm:pt>
    <dgm:pt modelId="{597016D8-1508-4EAD-9AA5-2CC2085893B4}" type="parTrans" cxnId="{F829A62A-79EF-479E-9A53-3B87001398F2}">
      <dgm:prSet/>
      <dgm:spPr/>
      <dgm:t>
        <a:bodyPr/>
        <a:lstStyle/>
        <a:p>
          <a:endParaRPr lang="ru-RU"/>
        </a:p>
      </dgm:t>
    </dgm:pt>
    <dgm:pt modelId="{06137B89-C391-41C7-8976-04598AAF9529}" type="sibTrans" cxnId="{F829A62A-79EF-479E-9A53-3B87001398F2}">
      <dgm:prSet/>
      <dgm:spPr/>
      <dgm:t>
        <a:bodyPr/>
        <a:lstStyle/>
        <a:p>
          <a:endParaRPr lang="ru-RU"/>
        </a:p>
      </dgm:t>
    </dgm:pt>
    <dgm:pt modelId="{8CB0EB1D-28A3-4C32-ABE1-0CC669CD21BD}">
      <dgm:prSet phldrT="[Текст]" custT="1"/>
      <dgm:spPr/>
      <dgm:t>
        <a:bodyPr/>
        <a:lstStyle/>
        <a:p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9286FC7-5569-4F98-A07C-7C857C79CDC1}" type="parTrans" cxnId="{7DB5C5E7-10CD-49B7-BEEE-50D8921D4C8A}">
      <dgm:prSet/>
      <dgm:spPr/>
      <dgm:t>
        <a:bodyPr/>
        <a:lstStyle/>
        <a:p>
          <a:endParaRPr lang="ru-RU"/>
        </a:p>
      </dgm:t>
    </dgm:pt>
    <dgm:pt modelId="{89A46C68-C033-4BB6-B5A1-9D824924DB03}" type="sibTrans" cxnId="{7DB5C5E7-10CD-49B7-BEEE-50D8921D4C8A}">
      <dgm:prSet/>
      <dgm:spPr/>
      <dgm:t>
        <a:bodyPr/>
        <a:lstStyle/>
        <a:p>
          <a:endParaRPr lang="ru-RU"/>
        </a:p>
      </dgm:t>
    </dgm:pt>
    <dgm:pt modelId="{F7EC4D25-99CC-4D6B-8F66-7EBBEB199F29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Контексты: погода </a:t>
          </a:r>
          <a:b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климат, экология, медицина, космическая наука, генетика, измерения </a:t>
          </a:r>
          <a:br>
            <a: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сам мир математики</a:t>
          </a:r>
        </a:p>
      </dgm:t>
    </dgm:pt>
    <dgm:pt modelId="{E06251E2-8574-4378-AA45-9AAE7FB96B21}" type="parTrans" cxnId="{B26E7C66-902F-4C2A-96B5-85A0F0F7A730}">
      <dgm:prSet/>
      <dgm:spPr/>
      <dgm:t>
        <a:bodyPr/>
        <a:lstStyle/>
        <a:p>
          <a:endParaRPr lang="ru-RU"/>
        </a:p>
      </dgm:t>
    </dgm:pt>
    <dgm:pt modelId="{6C9C3793-018C-4C05-A2AA-0BB6D04BFD67}" type="sibTrans" cxnId="{B26E7C66-902F-4C2A-96B5-85A0F0F7A730}">
      <dgm:prSet/>
      <dgm:spPr/>
      <dgm:t>
        <a:bodyPr/>
        <a:lstStyle/>
        <a:p>
          <a:endParaRPr lang="ru-RU"/>
        </a:p>
      </dgm:t>
    </dgm:pt>
    <dgm:pt modelId="{9FB7045C-568C-4933-9D3D-6CF4A46774B7}" type="pres">
      <dgm:prSet presAssocID="{3522D92F-D9ED-4D72-8812-68EBCE717610}" presName="Name0" presStyleCnt="0">
        <dgm:presLayoutVars>
          <dgm:dir/>
          <dgm:animLvl val="lvl"/>
          <dgm:resizeHandles val="exact"/>
        </dgm:presLayoutVars>
      </dgm:prSet>
      <dgm:spPr/>
    </dgm:pt>
    <dgm:pt modelId="{C8F9617F-DCA4-4E06-A205-04745E4E2064}" type="pres">
      <dgm:prSet presAssocID="{C12849FB-AC9B-4C63-B982-7B94A8E489B2}" presName="composite" presStyleCnt="0"/>
      <dgm:spPr/>
    </dgm:pt>
    <dgm:pt modelId="{C740AEC4-B316-4F10-AFB5-68687BEF3F7C}" type="pres">
      <dgm:prSet presAssocID="{C12849FB-AC9B-4C63-B982-7B94A8E489B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CD767029-C7FD-4ADF-BD53-6B2780DEAC08}" type="pres">
      <dgm:prSet presAssocID="{C12849FB-AC9B-4C63-B982-7B94A8E489B2}" presName="desTx" presStyleLbl="alignAccFollowNode1" presStyleIdx="0" presStyleCnt="2">
        <dgm:presLayoutVars>
          <dgm:bulletEnabled val="1"/>
        </dgm:presLayoutVars>
      </dgm:prSet>
      <dgm:spPr/>
    </dgm:pt>
    <dgm:pt modelId="{7C6FB19B-1D6E-4FC8-AEF5-FD66550CAB71}" type="pres">
      <dgm:prSet presAssocID="{83F3FE9A-FD30-459C-A29F-DBE20AE493F8}" presName="space" presStyleCnt="0"/>
      <dgm:spPr/>
    </dgm:pt>
    <dgm:pt modelId="{19760304-A147-4B38-8613-9262695A9716}" type="pres">
      <dgm:prSet presAssocID="{79CF3D44-3437-47D4-A0FF-BE11F5CEF99F}" presName="composite" presStyleCnt="0"/>
      <dgm:spPr/>
    </dgm:pt>
    <dgm:pt modelId="{914F713E-3A0C-42FA-92AE-955DF2BF3394}" type="pres">
      <dgm:prSet presAssocID="{79CF3D44-3437-47D4-A0FF-BE11F5CEF99F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</dgm:pt>
    <dgm:pt modelId="{1BC9B20A-1938-471D-9CF6-0BE812D16AD8}" type="pres">
      <dgm:prSet presAssocID="{79CF3D44-3437-47D4-A0FF-BE11F5CEF99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1BD1A23-FBDD-4507-B708-E13CBCEF4010}" type="presOf" srcId="{7BBC0FC0-C908-463B-B43A-69C251A7CB19}" destId="{1BC9B20A-1938-471D-9CF6-0BE812D16AD8}" srcOrd="0" destOrd="0" presId="urn:microsoft.com/office/officeart/2005/8/layout/hList1"/>
    <dgm:cxn modelId="{14342D27-B431-4F18-8F8D-0825B684221B}" srcId="{3522D92F-D9ED-4D72-8812-68EBCE717610}" destId="{79CF3D44-3437-47D4-A0FF-BE11F5CEF99F}" srcOrd="1" destOrd="0" parTransId="{339C4C97-B064-4766-A3E0-C8093B4C56DF}" sibTransId="{E61C87C1-CB69-4198-8114-A71C88634592}"/>
    <dgm:cxn modelId="{49A2BD28-A230-4A84-A12C-74B9FFE10FB0}" srcId="{C12849FB-AC9B-4C63-B982-7B94A8E489B2}" destId="{63744791-D3FC-404C-8078-E17762CB1F3A}" srcOrd="0" destOrd="0" parTransId="{63FF8909-EC87-44B3-BD7D-F4D0D8A87496}" sibTransId="{32F0F561-A9DF-4BF4-B544-C9F8651FF7FB}"/>
    <dgm:cxn modelId="{F829A62A-79EF-479E-9A53-3B87001398F2}" srcId="{C12849FB-AC9B-4C63-B982-7B94A8E489B2}" destId="{9FA3D679-DBEC-435D-8439-B1B21B7C9143}" srcOrd="1" destOrd="0" parTransId="{597016D8-1508-4EAD-9AA5-2CC2085893B4}" sibTransId="{06137B89-C391-41C7-8976-04598AAF9529}"/>
    <dgm:cxn modelId="{7829E52A-5D5A-4E09-9110-5761C1558BDD}" type="presOf" srcId="{79CF3D44-3437-47D4-A0FF-BE11F5CEF99F}" destId="{914F713E-3A0C-42FA-92AE-955DF2BF3394}" srcOrd="0" destOrd="0" presId="urn:microsoft.com/office/officeart/2005/8/layout/hList1"/>
    <dgm:cxn modelId="{19F4FA2B-0E94-494D-9AB8-44332F86F7A8}" type="presOf" srcId="{8CB0EB1D-28A3-4C32-ABE1-0CC669CD21BD}" destId="{1BC9B20A-1938-471D-9CF6-0BE812D16AD8}" srcOrd="0" destOrd="2" presId="urn:microsoft.com/office/officeart/2005/8/layout/hList1"/>
    <dgm:cxn modelId="{B26E7C66-902F-4C2A-96B5-85A0F0F7A730}" srcId="{79CF3D44-3437-47D4-A0FF-BE11F5CEF99F}" destId="{F7EC4D25-99CC-4D6B-8F66-7EBBEB199F29}" srcOrd="1" destOrd="0" parTransId="{E06251E2-8574-4378-AA45-9AAE7FB96B21}" sibTransId="{6C9C3793-018C-4C05-A2AA-0BB6D04BFD67}"/>
    <dgm:cxn modelId="{93FFA66E-63A5-4C22-83B6-1159AFA4F478}" srcId="{3522D92F-D9ED-4D72-8812-68EBCE717610}" destId="{C12849FB-AC9B-4C63-B982-7B94A8E489B2}" srcOrd="0" destOrd="0" parTransId="{FD70398C-B4AE-44A6-8E24-6BD2C4AED655}" sibTransId="{83F3FE9A-FD30-459C-A29F-DBE20AE493F8}"/>
    <dgm:cxn modelId="{EA00D551-8C04-4EAF-91CA-6CA23E0628A4}" type="presOf" srcId="{3522D92F-D9ED-4D72-8812-68EBCE717610}" destId="{9FB7045C-568C-4933-9D3D-6CF4A46774B7}" srcOrd="0" destOrd="0" presId="urn:microsoft.com/office/officeart/2005/8/layout/hList1"/>
    <dgm:cxn modelId="{FFB6A27F-6436-4B9F-AF25-1A9610F3A6CD}" type="presOf" srcId="{63744791-D3FC-404C-8078-E17762CB1F3A}" destId="{CD767029-C7FD-4ADF-BD53-6B2780DEAC08}" srcOrd="0" destOrd="0" presId="urn:microsoft.com/office/officeart/2005/8/layout/hList1"/>
    <dgm:cxn modelId="{FD7CA886-29DA-45C4-9181-019DB71D089E}" srcId="{79CF3D44-3437-47D4-A0FF-BE11F5CEF99F}" destId="{7BBC0FC0-C908-463B-B43A-69C251A7CB19}" srcOrd="0" destOrd="0" parTransId="{4AFD6D04-D7B4-4844-9E20-88EDF1E1D9C5}" sibTransId="{F9E7B5D4-7D79-409A-A2F3-013DBFC6820E}"/>
    <dgm:cxn modelId="{441614A5-EE4A-499B-8962-0CDECC78B406}" type="presOf" srcId="{F7EC4D25-99CC-4D6B-8F66-7EBBEB199F29}" destId="{1BC9B20A-1938-471D-9CF6-0BE812D16AD8}" srcOrd="0" destOrd="1" presId="urn:microsoft.com/office/officeart/2005/8/layout/hList1"/>
    <dgm:cxn modelId="{248D1EA9-5E2C-4924-9DED-5206FD65FC59}" type="presOf" srcId="{C12849FB-AC9B-4C63-B982-7B94A8E489B2}" destId="{C740AEC4-B316-4F10-AFB5-68687BEF3F7C}" srcOrd="0" destOrd="0" presId="urn:microsoft.com/office/officeart/2005/8/layout/hList1"/>
    <dgm:cxn modelId="{7DB5C5E7-10CD-49B7-BEEE-50D8921D4C8A}" srcId="{79CF3D44-3437-47D4-A0FF-BE11F5CEF99F}" destId="{8CB0EB1D-28A3-4C32-ABE1-0CC669CD21BD}" srcOrd="2" destOrd="0" parTransId="{F9286FC7-5569-4F98-A07C-7C857C79CDC1}" sibTransId="{89A46C68-C033-4BB6-B5A1-9D824924DB03}"/>
    <dgm:cxn modelId="{9CE26FF0-ADFF-4B20-8E8B-17DB5BE34B3A}" type="presOf" srcId="{9FA3D679-DBEC-435D-8439-B1B21B7C9143}" destId="{CD767029-C7FD-4ADF-BD53-6B2780DEAC08}" srcOrd="0" destOrd="1" presId="urn:microsoft.com/office/officeart/2005/8/layout/hList1"/>
    <dgm:cxn modelId="{46C2E3A5-5A77-4DCB-8E3F-1262A5200CF0}" type="presParOf" srcId="{9FB7045C-568C-4933-9D3D-6CF4A46774B7}" destId="{C8F9617F-DCA4-4E06-A205-04745E4E2064}" srcOrd="0" destOrd="0" presId="urn:microsoft.com/office/officeart/2005/8/layout/hList1"/>
    <dgm:cxn modelId="{0BB2C78A-6F2E-4B3F-85F3-4FFDAEA5481C}" type="presParOf" srcId="{C8F9617F-DCA4-4E06-A205-04745E4E2064}" destId="{C740AEC4-B316-4F10-AFB5-68687BEF3F7C}" srcOrd="0" destOrd="0" presId="urn:microsoft.com/office/officeart/2005/8/layout/hList1"/>
    <dgm:cxn modelId="{3A25E589-BF6E-4588-AF9C-6B58CBD497E6}" type="presParOf" srcId="{C8F9617F-DCA4-4E06-A205-04745E4E2064}" destId="{CD767029-C7FD-4ADF-BD53-6B2780DEAC08}" srcOrd="1" destOrd="0" presId="urn:microsoft.com/office/officeart/2005/8/layout/hList1"/>
    <dgm:cxn modelId="{3DE0342B-6AE2-42C9-96B0-2FB51695DC59}" type="presParOf" srcId="{9FB7045C-568C-4933-9D3D-6CF4A46774B7}" destId="{7C6FB19B-1D6E-4FC8-AEF5-FD66550CAB71}" srcOrd="1" destOrd="0" presId="urn:microsoft.com/office/officeart/2005/8/layout/hList1"/>
    <dgm:cxn modelId="{AB19806D-2986-4AAF-AC50-479705757094}" type="presParOf" srcId="{9FB7045C-568C-4933-9D3D-6CF4A46774B7}" destId="{19760304-A147-4B38-8613-9262695A9716}" srcOrd="2" destOrd="0" presId="urn:microsoft.com/office/officeart/2005/8/layout/hList1"/>
    <dgm:cxn modelId="{BCCDF8CE-D09B-4B4C-B42E-1A838AB215DC}" type="presParOf" srcId="{19760304-A147-4B38-8613-9262695A9716}" destId="{914F713E-3A0C-42FA-92AE-955DF2BF3394}" srcOrd="0" destOrd="0" presId="urn:microsoft.com/office/officeart/2005/8/layout/hList1"/>
    <dgm:cxn modelId="{1A6220E9-3A39-4809-8786-003D14559A54}" type="presParOf" srcId="{19760304-A147-4B38-8613-9262695A9716}" destId="{1BC9B20A-1938-471D-9CF6-0BE812D1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24000E-096A-472B-A77F-3BAAE3A1C8A1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E31B051-149A-4B55-89CA-5C89E8E7094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Школьник обобщает, использует информацию на основе своих исследований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моделирования сложных задач. Использует знания в нестандартных контекстах </a:t>
          </a:r>
        </a:p>
      </dgm:t>
    </dgm:pt>
    <dgm:pt modelId="{C5B51A1B-EAE0-4C9A-B42C-B56A31B21B6D}" type="parTrans" cxnId="{7649EA11-0276-4005-9C33-FD90F11FD1B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1FC5043-C7C6-4EBF-A431-4A3D3279A1AD}" type="sibTrans" cxnId="{7649EA11-0276-4005-9C33-FD90F11FD1B7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85C3CE-EECD-45B8-BFB6-B761DFB92167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Связывает различные источники информации и представления,  плавно переходит от одного к другому. Способен к продвинутому математическому мышлению и рассуждению</a:t>
          </a:r>
        </a:p>
      </dgm:t>
    </dgm:pt>
    <dgm:pt modelId="{F9D69451-64F2-4F94-8DC0-455A1BF6F05D}" type="parTrans" cxnId="{7A623941-B622-44DC-92F8-957B911FB22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9D56518-31D5-43FB-82D7-2046BFBF074E}" type="sibTrans" cxnId="{7A623941-B622-44DC-92F8-957B911FB225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F5EC44-CAD0-42CE-B02F-22E5D2D4867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Применяют свое понимание и навыки символических и формальных математических операций  функций, чтобы развить новые подходы и стратегии решения задач	</a:t>
          </a:r>
        </a:p>
      </dgm:t>
    </dgm:pt>
    <dgm:pt modelId="{28F4392B-9FCC-4981-A263-B9A3DAD2DDF3}" type="parTrans" cxnId="{EB33B6A4-E9B4-40D6-9CC3-B65FAA43DBD4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9D88DA-73EC-41DC-B43B-1A4DB1B58BD9}" type="sibTrans" cxnId="{EB33B6A4-E9B4-40D6-9CC3-B65FAA43DBD4}">
      <dgm:prSet custT="1"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63FA66-60C8-404D-A6D3-3FAE5DEE7782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Анализируют свои действия, формулируют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 сообщают о своих решениях относительно личных выводов, </a:t>
          </a:r>
          <a:b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 их соответствии исходной ситуации </a:t>
          </a:r>
        </a:p>
      </dgm:t>
    </dgm:pt>
    <dgm:pt modelId="{383B7B48-321D-4FC8-9B74-035E78B1F5F4}" type="par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69111D-7FD0-4CC2-8E6E-F7D6D76393D1}" type="sibTrans" cxnId="{EE6D9F23-AE7F-45AE-9153-07DE7B6C88A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834C9B-5054-46D8-9F31-3F841E4ED553}" type="pres">
      <dgm:prSet presAssocID="{F424000E-096A-472B-A77F-3BAAE3A1C8A1}" presName="outerComposite" presStyleCnt="0">
        <dgm:presLayoutVars>
          <dgm:chMax val="5"/>
          <dgm:dir/>
          <dgm:resizeHandles val="exact"/>
        </dgm:presLayoutVars>
      </dgm:prSet>
      <dgm:spPr/>
    </dgm:pt>
    <dgm:pt modelId="{D660B270-2AAD-4D7D-9BDA-330E2CF4ED9F}" type="pres">
      <dgm:prSet presAssocID="{F424000E-096A-472B-A77F-3BAAE3A1C8A1}" presName="dummyMaxCanvas" presStyleCnt="0">
        <dgm:presLayoutVars/>
      </dgm:prSet>
      <dgm:spPr/>
    </dgm:pt>
    <dgm:pt modelId="{8DDDD71F-E12E-4BC2-B4CA-E6C96829FD42}" type="pres">
      <dgm:prSet presAssocID="{F424000E-096A-472B-A77F-3BAAE3A1C8A1}" presName="FourNodes_1" presStyleLbl="node1" presStyleIdx="0" presStyleCnt="4">
        <dgm:presLayoutVars>
          <dgm:bulletEnabled val="1"/>
        </dgm:presLayoutVars>
      </dgm:prSet>
      <dgm:spPr/>
    </dgm:pt>
    <dgm:pt modelId="{776A29C1-3E6E-4EF3-9A01-5751C8DA6A92}" type="pres">
      <dgm:prSet presAssocID="{F424000E-096A-472B-A77F-3BAAE3A1C8A1}" presName="FourNodes_2" presStyleLbl="node1" presStyleIdx="1" presStyleCnt="4" custLinFactNeighborY="-7947">
        <dgm:presLayoutVars>
          <dgm:bulletEnabled val="1"/>
        </dgm:presLayoutVars>
      </dgm:prSet>
      <dgm:spPr/>
    </dgm:pt>
    <dgm:pt modelId="{4720861C-2B4B-4938-875B-292FDE9CD92A}" type="pres">
      <dgm:prSet presAssocID="{F424000E-096A-472B-A77F-3BAAE3A1C8A1}" presName="FourNodes_3" presStyleLbl="node1" presStyleIdx="2" presStyleCnt="4" custLinFactNeighborY="-14128">
        <dgm:presLayoutVars>
          <dgm:bulletEnabled val="1"/>
        </dgm:presLayoutVars>
      </dgm:prSet>
      <dgm:spPr/>
    </dgm:pt>
    <dgm:pt modelId="{05D9C344-C322-4409-A6CB-ACAA850D3250}" type="pres">
      <dgm:prSet presAssocID="{F424000E-096A-472B-A77F-3BAAE3A1C8A1}" presName="FourNodes_4" presStyleLbl="node1" presStyleIdx="3" presStyleCnt="4" custScaleY="124672" custLinFactNeighborY="-9713">
        <dgm:presLayoutVars>
          <dgm:bulletEnabled val="1"/>
        </dgm:presLayoutVars>
      </dgm:prSet>
      <dgm:spPr/>
    </dgm:pt>
    <dgm:pt modelId="{A0541122-0BF4-44E4-974C-89EB427D6CAA}" type="pres">
      <dgm:prSet presAssocID="{F424000E-096A-472B-A77F-3BAAE3A1C8A1}" presName="FourConn_1-2" presStyleLbl="fgAccFollowNode1" presStyleIdx="0" presStyleCnt="3">
        <dgm:presLayoutVars>
          <dgm:bulletEnabled val="1"/>
        </dgm:presLayoutVars>
      </dgm:prSet>
      <dgm:spPr/>
    </dgm:pt>
    <dgm:pt modelId="{B4052FB8-DEB5-496F-8B24-832CE5EC02B3}" type="pres">
      <dgm:prSet presAssocID="{F424000E-096A-472B-A77F-3BAAE3A1C8A1}" presName="FourConn_2-3" presStyleLbl="fgAccFollowNode1" presStyleIdx="1" presStyleCnt="3">
        <dgm:presLayoutVars>
          <dgm:bulletEnabled val="1"/>
        </dgm:presLayoutVars>
      </dgm:prSet>
      <dgm:spPr/>
    </dgm:pt>
    <dgm:pt modelId="{C076F7FA-C190-40B9-9736-3FEB3FD56454}" type="pres">
      <dgm:prSet presAssocID="{F424000E-096A-472B-A77F-3BAAE3A1C8A1}" presName="FourConn_3-4" presStyleLbl="fgAccFollowNode1" presStyleIdx="2" presStyleCnt="3">
        <dgm:presLayoutVars>
          <dgm:bulletEnabled val="1"/>
        </dgm:presLayoutVars>
      </dgm:prSet>
      <dgm:spPr/>
    </dgm:pt>
    <dgm:pt modelId="{A745B794-0019-4F57-93DF-F7B31968D67F}" type="pres">
      <dgm:prSet presAssocID="{F424000E-096A-472B-A77F-3BAAE3A1C8A1}" presName="FourNodes_1_text" presStyleLbl="node1" presStyleIdx="3" presStyleCnt="4">
        <dgm:presLayoutVars>
          <dgm:bulletEnabled val="1"/>
        </dgm:presLayoutVars>
      </dgm:prSet>
      <dgm:spPr/>
    </dgm:pt>
    <dgm:pt modelId="{A902A820-F2FD-419F-80D2-F79C80B4B5E2}" type="pres">
      <dgm:prSet presAssocID="{F424000E-096A-472B-A77F-3BAAE3A1C8A1}" presName="FourNodes_2_text" presStyleLbl="node1" presStyleIdx="3" presStyleCnt="4">
        <dgm:presLayoutVars>
          <dgm:bulletEnabled val="1"/>
        </dgm:presLayoutVars>
      </dgm:prSet>
      <dgm:spPr/>
    </dgm:pt>
    <dgm:pt modelId="{E4DF8EA7-096E-454F-99D9-61E4B77C9323}" type="pres">
      <dgm:prSet presAssocID="{F424000E-096A-472B-A77F-3BAAE3A1C8A1}" presName="FourNodes_3_text" presStyleLbl="node1" presStyleIdx="3" presStyleCnt="4">
        <dgm:presLayoutVars>
          <dgm:bulletEnabled val="1"/>
        </dgm:presLayoutVars>
      </dgm:prSet>
      <dgm:spPr/>
    </dgm:pt>
    <dgm:pt modelId="{CDA3A9D4-EBC3-485D-B773-0DD51754675A}" type="pres">
      <dgm:prSet presAssocID="{F424000E-096A-472B-A77F-3BAAE3A1C8A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14A830B-6D3F-40E9-87DB-180F2B4EBF8C}" type="presOf" srcId="{F424000E-096A-472B-A77F-3BAAE3A1C8A1}" destId="{CF834C9B-5054-46D8-9F31-3F841E4ED553}" srcOrd="0" destOrd="0" presId="urn:microsoft.com/office/officeart/2005/8/layout/vProcess5"/>
    <dgm:cxn modelId="{7649EA11-0276-4005-9C33-FD90F11FD1B7}" srcId="{F424000E-096A-472B-A77F-3BAAE3A1C8A1}" destId="{BE31B051-149A-4B55-89CA-5C89E8E70945}" srcOrd="0" destOrd="0" parTransId="{C5B51A1B-EAE0-4C9A-B42C-B56A31B21B6D}" sibTransId="{21FC5043-C7C6-4EBF-A431-4A3D3279A1AD}"/>
    <dgm:cxn modelId="{1077B71A-8AB9-4A0B-9913-A7191F4C5F0B}" type="presOf" srcId="{29D56518-31D5-43FB-82D7-2046BFBF074E}" destId="{B4052FB8-DEB5-496F-8B24-832CE5EC02B3}" srcOrd="0" destOrd="0" presId="urn:microsoft.com/office/officeart/2005/8/layout/vProcess5"/>
    <dgm:cxn modelId="{EE6D9F23-AE7F-45AE-9153-07DE7B6C88AF}" srcId="{F424000E-096A-472B-A77F-3BAAE3A1C8A1}" destId="{0663FA66-60C8-404D-A6D3-3FAE5DEE7782}" srcOrd="3" destOrd="0" parTransId="{383B7B48-321D-4FC8-9B74-035E78B1F5F4}" sibTransId="{1369111D-7FD0-4CC2-8E6E-F7D6D76393D1}"/>
    <dgm:cxn modelId="{FFEC1331-B439-4B12-8DEA-4C6337F2E1C7}" type="presOf" srcId="{BE31B051-149A-4B55-89CA-5C89E8E70945}" destId="{8DDDD71F-E12E-4BC2-B4CA-E6C96829FD42}" srcOrd="0" destOrd="0" presId="urn:microsoft.com/office/officeart/2005/8/layout/vProcess5"/>
    <dgm:cxn modelId="{7A623941-B622-44DC-92F8-957B911FB225}" srcId="{F424000E-096A-472B-A77F-3BAAE3A1C8A1}" destId="{E885C3CE-EECD-45B8-BFB6-B761DFB92167}" srcOrd="1" destOrd="0" parTransId="{F9D69451-64F2-4F94-8DC0-455A1BF6F05D}" sibTransId="{29D56518-31D5-43FB-82D7-2046BFBF074E}"/>
    <dgm:cxn modelId="{5E01B36E-7B6F-47B7-8DFF-E3A153510413}" type="presOf" srcId="{E885C3CE-EECD-45B8-BFB6-B761DFB92167}" destId="{776A29C1-3E6E-4EF3-9A01-5751C8DA6A92}" srcOrd="0" destOrd="0" presId="urn:microsoft.com/office/officeart/2005/8/layout/vProcess5"/>
    <dgm:cxn modelId="{0BACAF75-46AB-48F1-B98D-72CF8E68DAB4}" type="presOf" srcId="{A6F5EC44-CAD0-42CE-B02F-22E5D2D48670}" destId="{4720861C-2B4B-4938-875B-292FDE9CD92A}" srcOrd="0" destOrd="0" presId="urn:microsoft.com/office/officeart/2005/8/layout/vProcess5"/>
    <dgm:cxn modelId="{AA274057-9237-487D-8C5A-5B407DFD8598}" type="presOf" srcId="{21FC5043-C7C6-4EBF-A431-4A3D3279A1AD}" destId="{A0541122-0BF4-44E4-974C-89EB427D6CAA}" srcOrd="0" destOrd="0" presId="urn:microsoft.com/office/officeart/2005/8/layout/vProcess5"/>
    <dgm:cxn modelId="{5580299D-AF09-4BAC-A74B-FB9903C3ECFC}" type="presOf" srcId="{A6F5EC44-CAD0-42CE-B02F-22E5D2D48670}" destId="{E4DF8EA7-096E-454F-99D9-61E4B77C9323}" srcOrd="1" destOrd="0" presId="urn:microsoft.com/office/officeart/2005/8/layout/vProcess5"/>
    <dgm:cxn modelId="{EB33B6A4-E9B4-40D6-9CC3-B65FAA43DBD4}" srcId="{F424000E-096A-472B-A77F-3BAAE3A1C8A1}" destId="{A6F5EC44-CAD0-42CE-B02F-22E5D2D48670}" srcOrd="2" destOrd="0" parTransId="{28F4392B-9FCC-4981-A263-B9A3DAD2DDF3}" sibTransId="{A49D88DA-73EC-41DC-B43B-1A4DB1B58BD9}"/>
    <dgm:cxn modelId="{3502E3DA-B7C6-4F0E-92B4-86958FBA3AC1}" type="presOf" srcId="{E885C3CE-EECD-45B8-BFB6-B761DFB92167}" destId="{A902A820-F2FD-419F-80D2-F79C80B4B5E2}" srcOrd="1" destOrd="0" presId="urn:microsoft.com/office/officeart/2005/8/layout/vProcess5"/>
    <dgm:cxn modelId="{03D0B3E3-E34C-4DDD-AAE9-90FD8CE5A772}" type="presOf" srcId="{BE31B051-149A-4B55-89CA-5C89E8E70945}" destId="{A745B794-0019-4F57-93DF-F7B31968D67F}" srcOrd="1" destOrd="0" presId="urn:microsoft.com/office/officeart/2005/8/layout/vProcess5"/>
    <dgm:cxn modelId="{9306E9E8-3872-4971-8BBB-01B0C75CF216}" type="presOf" srcId="{0663FA66-60C8-404D-A6D3-3FAE5DEE7782}" destId="{05D9C344-C322-4409-A6CB-ACAA850D3250}" srcOrd="0" destOrd="0" presId="urn:microsoft.com/office/officeart/2005/8/layout/vProcess5"/>
    <dgm:cxn modelId="{F39FF9E9-DC82-4736-A1B3-077C178A4D8A}" type="presOf" srcId="{0663FA66-60C8-404D-A6D3-3FAE5DEE7782}" destId="{CDA3A9D4-EBC3-485D-B773-0DD51754675A}" srcOrd="1" destOrd="0" presId="urn:microsoft.com/office/officeart/2005/8/layout/vProcess5"/>
    <dgm:cxn modelId="{61A5C8F1-E24E-4D88-8BCB-9CC6F29BD64A}" type="presOf" srcId="{A49D88DA-73EC-41DC-B43B-1A4DB1B58BD9}" destId="{C076F7FA-C190-40B9-9736-3FEB3FD56454}" srcOrd="0" destOrd="0" presId="urn:microsoft.com/office/officeart/2005/8/layout/vProcess5"/>
    <dgm:cxn modelId="{38A6E2C8-A737-4D58-BE98-C8753C1C8B04}" type="presParOf" srcId="{CF834C9B-5054-46D8-9F31-3F841E4ED553}" destId="{D660B270-2AAD-4D7D-9BDA-330E2CF4ED9F}" srcOrd="0" destOrd="0" presId="urn:microsoft.com/office/officeart/2005/8/layout/vProcess5"/>
    <dgm:cxn modelId="{A6DF3C0E-4AAE-44FE-AD31-8205281C068C}" type="presParOf" srcId="{CF834C9B-5054-46D8-9F31-3F841E4ED553}" destId="{8DDDD71F-E12E-4BC2-B4CA-E6C96829FD42}" srcOrd="1" destOrd="0" presId="urn:microsoft.com/office/officeart/2005/8/layout/vProcess5"/>
    <dgm:cxn modelId="{91D8FD33-5FE9-4176-B8CE-A714846B6BB9}" type="presParOf" srcId="{CF834C9B-5054-46D8-9F31-3F841E4ED553}" destId="{776A29C1-3E6E-4EF3-9A01-5751C8DA6A92}" srcOrd="2" destOrd="0" presId="urn:microsoft.com/office/officeart/2005/8/layout/vProcess5"/>
    <dgm:cxn modelId="{1CA0B88E-CFE5-4F20-8C91-CA5D903CD343}" type="presParOf" srcId="{CF834C9B-5054-46D8-9F31-3F841E4ED553}" destId="{4720861C-2B4B-4938-875B-292FDE9CD92A}" srcOrd="3" destOrd="0" presId="urn:microsoft.com/office/officeart/2005/8/layout/vProcess5"/>
    <dgm:cxn modelId="{C053F803-3DA5-4FF9-9384-F8D8A7742DC5}" type="presParOf" srcId="{CF834C9B-5054-46D8-9F31-3F841E4ED553}" destId="{05D9C344-C322-4409-A6CB-ACAA850D3250}" srcOrd="4" destOrd="0" presId="urn:microsoft.com/office/officeart/2005/8/layout/vProcess5"/>
    <dgm:cxn modelId="{36B38229-95F2-4A65-8E3E-9CA3095E4243}" type="presParOf" srcId="{CF834C9B-5054-46D8-9F31-3F841E4ED553}" destId="{A0541122-0BF4-44E4-974C-89EB427D6CAA}" srcOrd="5" destOrd="0" presId="urn:microsoft.com/office/officeart/2005/8/layout/vProcess5"/>
    <dgm:cxn modelId="{E9CC88A1-52C6-4E0F-B2D1-DF8DCB8C27BB}" type="presParOf" srcId="{CF834C9B-5054-46D8-9F31-3F841E4ED553}" destId="{B4052FB8-DEB5-496F-8B24-832CE5EC02B3}" srcOrd="6" destOrd="0" presId="urn:microsoft.com/office/officeart/2005/8/layout/vProcess5"/>
    <dgm:cxn modelId="{BC6A358C-2AE0-4456-93F3-7B168938C561}" type="presParOf" srcId="{CF834C9B-5054-46D8-9F31-3F841E4ED553}" destId="{C076F7FA-C190-40B9-9736-3FEB3FD56454}" srcOrd="7" destOrd="0" presId="urn:microsoft.com/office/officeart/2005/8/layout/vProcess5"/>
    <dgm:cxn modelId="{D23A317C-DC99-40E8-A947-C0DA7A3BA3A3}" type="presParOf" srcId="{CF834C9B-5054-46D8-9F31-3F841E4ED553}" destId="{A745B794-0019-4F57-93DF-F7B31968D67F}" srcOrd="8" destOrd="0" presId="urn:microsoft.com/office/officeart/2005/8/layout/vProcess5"/>
    <dgm:cxn modelId="{660189D6-9D90-4B4A-905E-70745CFB2ABD}" type="presParOf" srcId="{CF834C9B-5054-46D8-9F31-3F841E4ED553}" destId="{A902A820-F2FD-419F-80D2-F79C80B4B5E2}" srcOrd="9" destOrd="0" presId="urn:microsoft.com/office/officeart/2005/8/layout/vProcess5"/>
    <dgm:cxn modelId="{F0D6CC40-AA92-455E-8A00-CA7354FD1740}" type="presParOf" srcId="{CF834C9B-5054-46D8-9F31-3F841E4ED553}" destId="{E4DF8EA7-096E-454F-99D9-61E4B77C9323}" srcOrd="10" destOrd="0" presId="urn:microsoft.com/office/officeart/2005/8/layout/vProcess5"/>
    <dgm:cxn modelId="{E9836FFC-684E-4DD0-8081-35F3933308A6}" type="presParOf" srcId="{CF834C9B-5054-46D8-9F31-3F841E4ED553}" destId="{CDA3A9D4-EBC3-485D-B773-0DD5175467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1D610-077B-46B0-A4F7-6D3EA8D0B2C6}">
      <dsp:nvSpPr>
        <dsp:cNvPr id="0" name=""/>
        <dsp:cNvSpPr/>
      </dsp:nvSpPr>
      <dsp:spPr>
        <a:xfrm>
          <a:off x="0" y="342698"/>
          <a:ext cx="3633731" cy="2180239"/>
        </a:xfrm>
        <a:prstGeom prst="flowChartDocumen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Ситуации</a:t>
          </a:r>
        </a:p>
      </dsp:txBody>
      <dsp:txXfrm>
        <a:off x="0" y="342698"/>
        <a:ext cx="3633731" cy="2180239"/>
      </dsp:txXfrm>
    </dsp:sp>
    <dsp:sp modelId="{9B51F315-7DFB-48EE-979C-89C6AB272568}">
      <dsp:nvSpPr>
        <dsp:cNvPr id="0" name=""/>
        <dsp:cNvSpPr/>
      </dsp:nvSpPr>
      <dsp:spPr>
        <a:xfrm>
          <a:off x="3934518" y="292378"/>
          <a:ext cx="3633731" cy="2180239"/>
        </a:xfrm>
        <a:prstGeom prst="flowChartDocumen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Тексты</a:t>
          </a:r>
        </a:p>
      </dsp:txBody>
      <dsp:txXfrm>
        <a:off x="3934518" y="292378"/>
        <a:ext cx="3633731" cy="2180239"/>
      </dsp:txXfrm>
    </dsp:sp>
    <dsp:sp modelId="{FE419557-64D9-4DF8-B899-35ACEA52183F}">
      <dsp:nvSpPr>
        <dsp:cNvPr id="0" name=""/>
        <dsp:cNvSpPr/>
      </dsp:nvSpPr>
      <dsp:spPr>
        <a:xfrm>
          <a:off x="1999484" y="3369386"/>
          <a:ext cx="3633731" cy="2180239"/>
        </a:xfrm>
        <a:prstGeom prst="flowChartDocumen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rPr>
            <a:t>Читательские умения</a:t>
          </a:r>
        </a:p>
      </dsp:txBody>
      <dsp:txXfrm>
        <a:off x="1999484" y="3369386"/>
        <a:ext cx="3633731" cy="21802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3058-8285-478B-BA47-6BE1F96EB824}">
      <dsp:nvSpPr>
        <dsp:cNvPr id="0" name=""/>
        <dsp:cNvSpPr/>
      </dsp:nvSpPr>
      <dsp:spPr>
        <a:xfrm>
          <a:off x="38" y="970"/>
          <a:ext cx="3703141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Контекст</a:t>
          </a:r>
        </a:p>
      </dsp:txBody>
      <dsp:txXfrm>
        <a:off x="38" y="970"/>
        <a:ext cx="3703141" cy="662400"/>
      </dsp:txXfrm>
    </dsp:sp>
    <dsp:sp modelId="{149E3243-C229-4427-B5F9-0F2138C78823}">
      <dsp:nvSpPr>
        <dsp:cNvPr id="0" name=""/>
        <dsp:cNvSpPr/>
      </dsp:nvSpPr>
      <dsp:spPr>
        <a:xfrm>
          <a:off x="38" y="663370"/>
          <a:ext cx="3703141" cy="12311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Местные, государственные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глобальные вопросы, текущие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исторические проблемы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Требуют понимания научных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технологических явлений</a:t>
          </a:r>
        </a:p>
      </dsp:txBody>
      <dsp:txXfrm>
        <a:off x="38" y="663370"/>
        <a:ext cx="3703141" cy="1231132"/>
      </dsp:txXfrm>
    </dsp:sp>
    <dsp:sp modelId="{70A0BF07-126C-4DD7-A489-36D24C6A8200}">
      <dsp:nvSpPr>
        <dsp:cNvPr id="0" name=""/>
        <dsp:cNvSpPr/>
      </dsp:nvSpPr>
      <dsp:spPr>
        <a:xfrm>
          <a:off x="4221620" y="970"/>
          <a:ext cx="3703141" cy="6624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Компетенции</a:t>
          </a:r>
        </a:p>
      </dsp:txBody>
      <dsp:txXfrm>
        <a:off x="4221620" y="970"/>
        <a:ext cx="3703141" cy="662400"/>
      </dsp:txXfrm>
    </dsp:sp>
    <dsp:sp modelId="{C414E3FE-D2D0-4C27-BF66-9BD8CD95C4E6}">
      <dsp:nvSpPr>
        <dsp:cNvPr id="0" name=""/>
        <dsp:cNvSpPr/>
      </dsp:nvSpPr>
      <dsp:spPr>
        <a:xfrm>
          <a:off x="4221620" y="663370"/>
          <a:ext cx="3703141" cy="1231132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Способность научно объяснить явление, разрабатывать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проводить научные изыскания, интерпретировать научные данные</a:t>
          </a:r>
        </a:p>
      </dsp:txBody>
      <dsp:txXfrm>
        <a:off x="4221620" y="663370"/>
        <a:ext cx="3703141" cy="12311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3058-8285-478B-BA47-6BE1F96EB824}">
      <dsp:nvSpPr>
        <dsp:cNvPr id="0" name=""/>
        <dsp:cNvSpPr/>
      </dsp:nvSpPr>
      <dsp:spPr>
        <a:xfrm>
          <a:off x="38" y="14390"/>
          <a:ext cx="3703141" cy="63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Личная позиция</a:t>
          </a:r>
        </a:p>
      </dsp:txBody>
      <dsp:txXfrm>
        <a:off x="38" y="14390"/>
        <a:ext cx="3703141" cy="633600"/>
      </dsp:txXfrm>
    </dsp:sp>
    <dsp:sp modelId="{149E3243-C229-4427-B5F9-0F2138C78823}">
      <dsp:nvSpPr>
        <dsp:cNvPr id="0" name=""/>
        <dsp:cNvSpPr/>
      </dsp:nvSpPr>
      <dsp:spPr>
        <a:xfrm>
          <a:off x="38" y="647990"/>
          <a:ext cx="3703141" cy="22617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Личная точка зрения на науку. Проявляется через интерес к науке, технике.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Ценен научный подход 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решению задач, осведомленность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проблемах окружающей среды</a:t>
          </a:r>
        </a:p>
      </dsp:txBody>
      <dsp:txXfrm>
        <a:off x="38" y="647990"/>
        <a:ext cx="3703141" cy="2261794"/>
      </dsp:txXfrm>
    </dsp:sp>
    <dsp:sp modelId="{70A0BF07-126C-4DD7-A489-36D24C6A8200}">
      <dsp:nvSpPr>
        <dsp:cNvPr id="0" name=""/>
        <dsp:cNvSpPr/>
      </dsp:nvSpPr>
      <dsp:spPr>
        <a:xfrm>
          <a:off x="4221619" y="14390"/>
          <a:ext cx="3703141" cy="6336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Знания</a:t>
          </a:r>
        </a:p>
      </dsp:txBody>
      <dsp:txXfrm>
        <a:off x="4221619" y="14390"/>
        <a:ext cx="3703141" cy="633600"/>
      </dsp:txXfrm>
    </dsp:sp>
    <dsp:sp modelId="{C414E3FE-D2D0-4C27-BF66-9BD8CD95C4E6}">
      <dsp:nvSpPr>
        <dsp:cNvPr id="0" name=""/>
        <dsp:cNvSpPr/>
      </dsp:nvSpPr>
      <dsp:spPr>
        <a:xfrm>
          <a:off x="4221658" y="647990"/>
          <a:ext cx="3703141" cy="226179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 значимых научных фактов, концепций и теорий в основе научного знания.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Знание мира природы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технологических достижений (</a:t>
          </a:r>
          <a:r>
            <a:rPr lang="ru-RU" sz="15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предметные</a:t>
          </a: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Понимание, как формируются знания (</a:t>
          </a:r>
          <a:r>
            <a:rPr lang="ru-RU" sz="15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процессуальные</a:t>
          </a: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), практическое применение знаний (</a:t>
          </a:r>
          <a:r>
            <a:rPr lang="ru-RU" sz="15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эпистемологические</a:t>
          </a: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</a:t>
          </a:r>
        </a:p>
      </dsp:txBody>
      <dsp:txXfrm>
        <a:off x="4221658" y="647990"/>
        <a:ext cx="3703141" cy="22617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3058-8285-478B-BA47-6BE1F96EB824}">
      <dsp:nvSpPr>
        <dsp:cNvPr id="0" name=""/>
        <dsp:cNvSpPr/>
      </dsp:nvSpPr>
      <dsp:spPr>
        <a:xfrm>
          <a:off x="0" y="970"/>
          <a:ext cx="3190876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Контекст</a:t>
          </a:r>
        </a:p>
      </dsp:txBody>
      <dsp:txXfrm>
        <a:off x="0" y="970"/>
        <a:ext cx="3190876" cy="662400"/>
      </dsp:txXfrm>
    </dsp:sp>
    <dsp:sp modelId="{149E3243-C229-4427-B5F9-0F2138C78823}">
      <dsp:nvSpPr>
        <dsp:cNvPr id="0" name=""/>
        <dsp:cNvSpPr/>
      </dsp:nvSpPr>
      <dsp:spPr>
        <a:xfrm>
          <a:off x="0" y="663370"/>
          <a:ext cx="3190876" cy="12311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Местные, государственные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глобальные вопросы, текущие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исторические проблемы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Требуют понимания научных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технологических явлений</a:t>
          </a:r>
        </a:p>
      </dsp:txBody>
      <dsp:txXfrm>
        <a:off x="0" y="663370"/>
        <a:ext cx="3190876" cy="12311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5E9A8-C4C4-4F28-9499-B49FDA57F641}">
      <dsp:nvSpPr>
        <dsp:cNvPr id="0" name=""/>
        <dsp:cNvSpPr/>
      </dsp:nvSpPr>
      <dsp:spPr>
        <a:xfrm>
          <a:off x="0" y="16754"/>
          <a:ext cx="3381376" cy="66240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Компетенции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0" y="16754"/>
        <a:ext cx="3381376" cy="662400"/>
      </dsp:txXfrm>
    </dsp:sp>
    <dsp:sp modelId="{6235EE7F-CE96-4C1A-82BA-165E47A037A0}">
      <dsp:nvSpPr>
        <dsp:cNvPr id="0" name=""/>
        <dsp:cNvSpPr/>
      </dsp:nvSpPr>
      <dsp:spPr>
        <a:xfrm>
          <a:off x="0" y="679154"/>
          <a:ext cx="3381376" cy="1199564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Способность научно объяснить явление, разрабатывать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проводить научные изыскания, интерпретировать научные данные</a:t>
          </a:r>
        </a:p>
      </dsp:txBody>
      <dsp:txXfrm>
        <a:off x="0" y="679154"/>
        <a:ext cx="3381376" cy="11995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0BF07-126C-4DD7-A489-36D24C6A8200}">
      <dsp:nvSpPr>
        <dsp:cNvPr id="0" name=""/>
        <dsp:cNvSpPr/>
      </dsp:nvSpPr>
      <dsp:spPr>
        <a:xfrm>
          <a:off x="0" y="13638"/>
          <a:ext cx="4246379" cy="9494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Знания</a:t>
          </a:r>
        </a:p>
      </dsp:txBody>
      <dsp:txXfrm>
        <a:off x="0" y="13638"/>
        <a:ext cx="4246379" cy="949488"/>
      </dsp:txXfrm>
    </dsp:sp>
    <dsp:sp modelId="{C414E3FE-D2D0-4C27-BF66-9BD8CD95C4E6}">
      <dsp:nvSpPr>
        <dsp:cNvPr id="0" name=""/>
        <dsp:cNvSpPr/>
      </dsp:nvSpPr>
      <dsp:spPr>
        <a:xfrm>
          <a:off x="0" y="890820"/>
          <a:ext cx="4246379" cy="20752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Понимание значимых научных фактов, концепций и теорий в основе научного знания.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Знание мира природы </a:t>
          </a:r>
          <a:br>
            <a:rPr lang="ru-RU" sz="15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 технологических достижений </a:t>
          </a:r>
          <a:r>
            <a:rPr lang="ru-RU" sz="15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(предметные).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Понимание, как формируются знания </a:t>
          </a:r>
          <a:r>
            <a:rPr lang="ru-RU" sz="15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(процессуальные), </a:t>
          </a:r>
          <a:r>
            <a:rPr lang="ru-RU" sz="15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практическое применение знаний</a:t>
          </a:r>
          <a:r>
            <a:rPr lang="ru-RU" sz="1500" b="0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b="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500" kern="1200" dirty="0" err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эпистемологические</a:t>
          </a:r>
          <a:r>
            <a:rPr lang="ru-RU" sz="15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)</a:t>
          </a:r>
        </a:p>
      </dsp:txBody>
      <dsp:txXfrm>
        <a:off x="0" y="890820"/>
        <a:ext cx="4246379" cy="20752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3058-8285-478B-BA47-6BE1F96EB824}">
      <dsp:nvSpPr>
        <dsp:cNvPr id="0" name=""/>
        <dsp:cNvSpPr/>
      </dsp:nvSpPr>
      <dsp:spPr>
        <a:xfrm>
          <a:off x="0" y="28574"/>
          <a:ext cx="3876674" cy="979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Личная позиция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(отношение к науке)</a:t>
          </a:r>
        </a:p>
      </dsp:txBody>
      <dsp:txXfrm>
        <a:off x="0" y="28574"/>
        <a:ext cx="3876674" cy="979200"/>
      </dsp:txXfrm>
    </dsp:sp>
    <dsp:sp modelId="{149E3243-C229-4427-B5F9-0F2138C78823}">
      <dsp:nvSpPr>
        <dsp:cNvPr id="0" name=""/>
        <dsp:cNvSpPr/>
      </dsp:nvSpPr>
      <dsp:spPr>
        <a:xfrm>
          <a:off x="0" y="1005022"/>
          <a:ext cx="3876674" cy="14932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Личная точка зрения на науку. Проявляется через интерес к науке, технике.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Ценен научный подход 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решению задач, осведомленность </a:t>
          </a:r>
          <a:b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5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проблемах окружающей среды</a:t>
          </a:r>
        </a:p>
      </dsp:txBody>
      <dsp:txXfrm>
        <a:off x="0" y="1005022"/>
        <a:ext cx="3876674" cy="14932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DD71F-E12E-4BC2-B4CA-E6C96829FD42}">
      <dsp:nvSpPr>
        <dsp:cNvPr id="0" name=""/>
        <dsp:cNvSpPr/>
      </dsp:nvSpPr>
      <dsp:spPr>
        <a:xfrm>
          <a:off x="0" y="-74275"/>
          <a:ext cx="7081520" cy="1204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Ученики используют предметные, процедурные и 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эпистемологические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знания. Объясняют, оценивают, проводят научное исследование</a:t>
          </a:r>
        </a:p>
      </dsp:txBody>
      <dsp:txXfrm>
        <a:off x="0" y="-74275"/>
        <a:ext cx="5750863" cy="1204214"/>
      </dsp:txXfrm>
    </dsp:sp>
    <dsp:sp modelId="{776A29C1-3E6E-4EF3-9A01-5751C8DA6A92}">
      <dsp:nvSpPr>
        <dsp:cNvPr id="0" name=""/>
        <dsp:cNvSpPr/>
      </dsp:nvSpPr>
      <dsp:spPr>
        <a:xfrm>
          <a:off x="593077" y="1200021"/>
          <a:ext cx="7081520" cy="1204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Интерпретируют данные в различных сложных жизненных ситуациях, которые требуют высокого уровня когнитивной деятельности</a:t>
          </a:r>
        </a:p>
      </dsp:txBody>
      <dsp:txXfrm>
        <a:off x="593077" y="1200021"/>
        <a:ext cx="5705703" cy="1204214"/>
      </dsp:txXfrm>
    </dsp:sp>
    <dsp:sp modelId="{4720861C-2B4B-4938-875B-292FDE9CD92A}">
      <dsp:nvSpPr>
        <dsp:cNvPr id="0" name=""/>
        <dsp:cNvSpPr/>
      </dsp:nvSpPr>
      <dsp:spPr>
        <a:xfrm>
          <a:off x="1177302" y="2484951"/>
          <a:ext cx="7081520" cy="1204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Делают выводы из информации в различных источниках данных, объясняют многоступенчатые причинно-следственные связи	</a:t>
          </a:r>
        </a:p>
      </dsp:txBody>
      <dsp:txXfrm>
        <a:off x="1177302" y="2484951"/>
        <a:ext cx="5714555" cy="1204214"/>
      </dsp:txXfrm>
    </dsp:sp>
    <dsp:sp modelId="{05D9C344-C322-4409-A6CB-ACAA850D3250}">
      <dsp:nvSpPr>
        <dsp:cNvPr id="0" name=""/>
        <dsp:cNvSpPr/>
      </dsp:nvSpPr>
      <dsp:spPr>
        <a:xfrm>
          <a:off x="1770379" y="3770194"/>
          <a:ext cx="7081520" cy="15013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spc="-6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Различают научные и ненаучные вопросы, объясняют цели исследования, контролируют сложные данные. Делают выводы о надежности</a:t>
          </a:r>
          <a:br>
            <a:rPr lang="ru-RU" sz="1800" b="1" kern="1200" spc="-6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spc="-6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точности научных утверждений. Демонстрируют передовое научное мышление…</a:t>
          </a:r>
        </a:p>
      </dsp:txBody>
      <dsp:txXfrm>
        <a:off x="1770379" y="3770194"/>
        <a:ext cx="5705703" cy="1501317"/>
      </dsp:txXfrm>
    </dsp:sp>
    <dsp:sp modelId="{A0541122-0BF4-44E4-974C-89EB427D6CAA}">
      <dsp:nvSpPr>
        <dsp:cNvPr id="0" name=""/>
        <dsp:cNvSpPr/>
      </dsp:nvSpPr>
      <dsp:spPr>
        <a:xfrm>
          <a:off x="6298780" y="848042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98780" y="848042"/>
        <a:ext cx="782739" cy="782739"/>
      </dsp:txXfrm>
    </dsp:sp>
    <dsp:sp modelId="{B4052FB8-DEB5-496F-8B24-832CE5EC02B3}">
      <dsp:nvSpPr>
        <dsp:cNvPr id="0" name=""/>
        <dsp:cNvSpPr/>
      </dsp:nvSpPr>
      <dsp:spPr>
        <a:xfrm>
          <a:off x="6891858" y="2271204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891858" y="2271204"/>
        <a:ext cx="782739" cy="782739"/>
      </dsp:txXfrm>
    </dsp:sp>
    <dsp:sp modelId="{C076F7FA-C190-40B9-9736-3FEB3FD56454}">
      <dsp:nvSpPr>
        <dsp:cNvPr id="0" name=""/>
        <dsp:cNvSpPr/>
      </dsp:nvSpPr>
      <dsp:spPr>
        <a:xfrm>
          <a:off x="7454824" y="3534875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454824" y="3534875"/>
        <a:ext cx="782739" cy="782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DCD37-0A1B-46BA-BA98-FEE025D41E53}">
      <dsp:nvSpPr>
        <dsp:cNvPr id="0" name=""/>
        <dsp:cNvSpPr/>
      </dsp:nvSpPr>
      <dsp:spPr>
        <a:xfrm>
          <a:off x="0" y="5649"/>
          <a:ext cx="7315200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Учебные </a:t>
          </a:r>
        </a:p>
      </dsp:txBody>
      <dsp:txXfrm>
        <a:off x="22846" y="28495"/>
        <a:ext cx="7269508" cy="422308"/>
      </dsp:txXfrm>
    </dsp:sp>
    <dsp:sp modelId="{32D84CC1-ECBD-4131-B8CF-5FB2754D5CB3}">
      <dsp:nvSpPr>
        <dsp:cNvPr id="0" name=""/>
        <dsp:cNvSpPr/>
      </dsp:nvSpPr>
      <dsp:spPr>
        <a:xfrm>
          <a:off x="0" y="473649"/>
          <a:ext cx="7315200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Классический пример – текст школьного учебника или электронной интерактивной обучающей программы. Это чтение для обучения</a:t>
          </a:r>
        </a:p>
      </dsp:txBody>
      <dsp:txXfrm>
        <a:off x="0" y="473649"/>
        <a:ext cx="7315200" cy="476100"/>
      </dsp:txXfrm>
    </dsp:sp>
    <dsp:sp modelId="{F20D6E71-E467-4B8E-8BC0-F2569AB2C051}">
      <dsp:nvSpPr>
        <dsp:cNvPr id="0" name=""/>
        <dsp:cNvSpPr/>
      </dsp:nvSpPr>
      <dsp:spPr>
        <a:xfrm>
          <a:off x="0" y="949749"/>
          <a:ext cx="7315200" cy="4680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Личные </a:t>
          </a:r>
        </a:p>
      </dsp:txBody>
      <dsp:txXfrm>
        <a:off x="22846" y="972595"/>
        <a:ext cx="7269508" cy="422308"/>
      </dsp:txXfrm>
    </dsp:sp>
    <dsp:sp modelId="{C36AF8D9-E3AD-487D-BE74-EA37F5C13D8B}">
      <dsp:nvSpPr>
        <dsp:cNvPr id="0" name=""/>
        <dsp:cNvSpPr/>
      </dsp:nvSpPr>
      <dsp:spPr>
        <a:xfrm>
          <a:off x="0" y="1417749"/>
          <a:ext cx="7315200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Чтение, чтобы развить личные отношения. Тексты: личные письма, художественная литература, биография, персональные электронные письма, мгновенные сообщения, 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дневникового типа</a:t>
          </a:r>
        </a:p>
      </dsp:txBody>
      <dsp:txXfrm>
        <a:off x="0" y="1417749"/>
        <a:ext cx="7315200" cy="683100"/>
      </dsp:txXfrm>
    </dsp:sp>
    <dsp:sp modelId="{DE59E83C-0F79-454B-80A8-CD4ACB74AB23}">
      <dsp:nvSpPr>
        <dsp:cNvPr id="0" name=""/>
        <dsp:cNvSpPr/>
      </dsp:nvSpPr>
      <dsp:spPr>
        <a:xfrm>
          <a:off x="0" y="2100849"/>
          <a:ext cx="7315200" cy="4680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Общественные</a:t>
          </a:r>
        </a:p>
      </dsp:txBody>
      <dsp:txXfrm>
        <a:off x="22846" y="2123695"/>
        <a:ext cx="7269508" cy="422308"/>
      </dsp:txXfrm>
    </dsp:sp>
    <dsp:sp modelId="{0D4E79E6-97FA-41A5-BC1E-D8315677089E}">
      <dsp:nvSpPr>
        <dsp:cNvPr id="0" name=""/>
        <dsp:cNvSpPr/>
      </dsp:nvSpPr>
      <dsp:spPr>
        <a:xfrm>
          <a:off x="0" y="2568849"/>
          <a:ext cx="73152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Тексты про деятельность и заботы общества: официальные документы и информация об общественных событиях, 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блоги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в виде форума, новостные </a:t>
          </a:r>
          <a:r>
            <a:rPr lang="ru-RU" sz="1600" kern="1200" dirty="0" err="1">
              <a:latin typeface="Arial" pitchFamily="34" charset="0"/>
              <a:cs typeface="Arial" pitchFamily="34" charset="0"/>
            </a:rPr>
            <a:t>веб-сайты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 и общественные заметки в интернете</a:t>
          </a:r>
          <a:br>
            <a:rPr lang="ru-RU" sz="1600" kern="1200" dirty="0">
              <a:latin typeface="Arial" pitchFamily="34" charset="0"/>
              <a:cs typeface="Arial" pitchFamily="34" charset="0"/>
            </a:rPr>
          </a:br>
          <a:r>
            <a:rPr lang="ru-RU" sz="1600" kern="1200" dirty="0">
              <a:latin typeface="Arial" pitchFamily="34" charset="0"/>
              <a:cs typeface="Arial" pitchFamily="34" charset="0"/>
            </a:rPr>
            <a:t> и печатных изданиях</a:t>
          </a:r>
        </a:p>
      </dsp:txBody>
      <dsp:txXfrm>
        <a:off x="0" y="2568849"/>
        <a:ext cx="7315200" cy="910800"/>
      </dsp:txXfrm>
    </dsp:sp>
    <dsp:sp modelId="{6F127A1B-E056-494E-B71B-F134C244EE11}">
      <dsp:nvSpPr>
        <dsp:cNvPr id="0" name=""/>
        <dsp:cNvSpPr/>
      </dsp:nvSpPr>
      <dsp:spPr>
        <a:xfrm>
          <a:off x="0" y="3479650"/>
          <a:ext cx="7315200" cy="4680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Деловые</a:t>
          </a:r>
        </a:p>
      </dsp:txBody>
      <dsp:txXfrm>
        <a:off x="22846" y="3502496"/>
        <a:ext cx="7269508" cy="422308"/>
      </dsp:txXfrm>
    </dsp:sp>
    <dsp:sp modelId="{ECB815E6-6006-436A-974E-8A520BEFA4C6}">
      <dsp:nvSpPr>
        <dsp:cNvPr id="0" name=""/>
        <dsp:cNvSpPr/>
      </dsp:nvSpPr>
      <dsp:spPr>
        <a:xfrm>
          <a:off x="0" y="3947650"/>
          <a:ext cx="73152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Текст, чтобы выполнить безотлагательное дело: найти объявление</a:t>
          </a:r>
          <a:br>
            <a:rPr lang="ru-RU" sz="1600" kern="1200" dirty="0">
              <a:latin typeface="Arial" pitchFamily="34" charset="0"/>
              <a:cs typeface="Arial" pitchFamily="34" charset="0"/>
            </a:rPr>
          </a:br>
          <a:r>
            <a:rPr lang="ru-RU" sz="1600" kern="1200" dirty="0">
              <a:latin typeface="Arial" pitchFamily="34" charset="0"/>
              <a:cs typeface="Arial" pitchFamily="34" charset="0"/>
            </a:rPr>
            <a:t> о работе в газете или интернете; инструкция, чтобы приступить</a:t>
          </a:r>
          <a:br>
            <a:rPr lang="en-US" sz="1600" kern="1200" dirty="0">
              <a:latin typeface="Arial" pitchFamily="34" charset="0"/>
              <a:cs typeface="Arial" pitchFamily="34" charset="0"/>
            </a:rPr>
          </a:br>
          <a:r>
            <a:rPr lang="ru-RU" sz="1600" kern="1200" dirty="0">
              <a:latin typeface="Arial" pitchFamily="34" charset="0"/>
              <a:cs typeface="Arial" pitchFamily="34" charset="0"/>
            </a:rPr>
            <a:t>к работе. Такие тексты оценивают готовность молодых людей успешно работать после школы, применять свои знания в жизни</a:t>
          </a:r>
        </a:p>
      </dsp:txBody>
      <dsp:txXfrm>
        <a:off x="0" y="3947650"/>
        <a:ext cx="7315200" cy="91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ED96-473E-46C1-961A-B94C1782C06C}">
      <dsp:nvSpPr>
        <dsp:cNvPr id="0" name=""/>
        <dsp:cNvSpPr/>
      </dsp:nvSpPr>
      <dsp:spPr>
        <a:xfrm>
          <a:off x="0" y="269035"/>
          <a:ext cx="77978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 абзацев, глав, книг, разделов. Например, газетные статьи, эссе, романы, короткие рассказы, отзывы и письма, в том числе в электронных книгах</a:t>
          </a:r>
        </a:p>
      </dsp:txBody>
      <dsp:txXfrm>
        <a:off x="0" y="269035"/>
        <a:ext cx="7797800" cy="1146600"/>
      </dsp:txXfrm>
    </dsp:sp>
    <dsp:sp modelId="{D26A8B12-A6A0-4947-A948-DC1BC278BF0E}">
      <dsp:nvSpPr>
        <dsp:cNvPr id="0" name=""/>
        <dsp:cNvSpPr/>
      </dsp:nvSpPr>
      <dsp:spPr>
        <a:xfrm>
          <a:off x="389890" y="62395"/>
          <a:ext cx="545846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Сплошные тексты</a:t>
          </a:r>
        </a:p>
      </dsp:txBody>
      <dsp:txXfrm>
        <a:off x="389890" y="62395"/>
        <a:ext cx="5458460" cy="413280"/>
      </dsp:txXfrm>
    </dsp:sp>
    <dsp:sp modelId="{E0E03B3B-A5B3-4079-8052-5F9922836097}">
      <dsp:nvSpPr>
        <dsp:cNvPr id="0" name=""/>
        <dsp:cNvSpPr/>
      </dsp:nvSpPr>
      <dsp:spPr>
        <a:xfrm>
          <a:off x="0" y="1697875"/>
          <a:ext cx="7797800" cy="904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списки, таблицы, графики, диаграммы, рекламные объявления, каталоги, индексы и формы для заполнения</a:t>
          </a:r>
        </a:p>
      </dsp:txBody>
      <dsp:txXfrm>
        <a:off x="0" y="1697875"/>
        <a:ext cx="7797800" cy="904049"/>
      </dsp:txXfrm>
    </dsp:sp>
    <dsp:sp modelId="{71229171-2D3C-4F3C-B9F7-0CCF337BB195}">
      <dsp:nvSpPr>
        <dsp:cNvPr id="0" name=""/>
        <dsp:cNvSpPr/>
      </dsp:nvSpPr>
      <dsp:spPr>
        <a:xfrm>
          <a:off x="389890" y="1491235"/>
          <a:ext cx="545846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Несплошные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тексты</a:t>
          </a:r>
        </a:p>
      </dsp:txBody>
      <dsp:txXfrm>
        <a:off x="389890" y="1491235"/>
        <a:ext cx="5458460" cy="413280"/>
      </dsp:txXfrm>
    </dsp:sp>
    <dsp:sp modelId="{6875056D-ED1D-486F-BA69-A5BD5585934F}">
      <dsp:nvSpPr>
        <dsp:cNvPr id="0" name=""/>
        <dsp:cNvSpPr/>
      </dsp:nvSpPr>
      <dsp:spPr>
        <a:xfrm>
          <a:off x="0" y="2884165"/>
          <a:ext cx="77978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включают элементы сплошных и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несплошных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форматов.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печатной среде – общий формат для журналов, справочников и отчетов. В цифровой среде – авторские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веб-страницы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со списками, абзацами и графиками, сообщения электронной почты, чатов и форумов</a:t>
          </a:r>
        </a:p>
      </dsp:txBody>
      <dsp:txXfrm>
        <a:off x="0" y="2884165"/>
        <a:ext cx="7797800" cy="1631700"/>
      </dsp:txXfrm>
    </dsp:sp>
    <dsp:sp modelId="{40E2E09F-1913-42CB-9094-89DEB5827CFC}">
      <dsp:nvSpPr>
        <dsp:cNvPr id="0" name=""/>
        <dsp:cNvSpPr/>
      </dsp:nvSpPr>
      <dsp:spPr>
        <a:xfrm>
          <a:off x="389890" y="2677524"/>
          <a:ext cx="545846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Смешанные тексты</a:t>
          </a:r>
        </a:p>
      </dsp:txBody>
      <dsp:txXfrm>
        <a:off x="389890" y="2677524"/>
        <a:ext cx="5458460" cy="413280"/>
      </dsp:txXfrm>
    </dsp:sp>
    <dsp:sp modelId="{3076308A-2282-4907-8FCF-5EB71C160227}">
      <dsp:nvSpPr>
        <dsp:cNvPr id="0" name=""/>
        <dsp:cNvSpPr/>
      </dsp:nvSpPr>
      <dsp:spPr>
        <a:xfrm>
          <a:off x="0" y="4798105"/>
          <a:ext cx="77978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291592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их авторы создают независимо друг от друга. Например, набор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веб-сайтов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компаний, которые предлагают одну услугу или аналогичные товары</a:t>
          </a:r>
        </a:p>
      </dsp:txBody>
      <dsp:txXfrm>
        <a:off x="0" y="4798105"/>
        <a:ext cx="7797800" cy="1146600"/>
      </dsp:txXfrm>
    </dsp:sp>
    <dsp:sp modelId="{2975ACDB-7344-4FCA-958A-CB1C9908C5AB}">
      <dsp:nvSpPr>
        <dsp:cNvPr id="0" name=""/>
        <dsp:cNvSpPr/>
      </dsp:nvSpPr>
      <dsp:spPr>
        <a:xfrm>
          <a:off x="389890" y="4591465"/>
          <a:ext cx="545846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Составные тексты</a:t>
          </a:r>
        </a:p>
      </dsp:txBody>
      <dsp:txXfrm>
        <a:off x="389890" y="4591465"/>
        <a:ext cx="5458460" cy="413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93045-8254-4EE4-8911-BDDE37AA4AE1}">
      <dsp:nvSpPr>
        <dsp:cNvPr id="0" name=""/>
        <dsp:cNvSpPr/>
      </dsp:nvSpPr>
      <dsp:spPr>
        <a:xfrm>
          <a:off x="2320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Описание</a:t>
          </a:r>
        </a:p>
      </dsp:txBody>
      <dsp:txXfrm>
        <a:off x="35529" y="404755"/>
        <a:ext cx="2201226" cy="1067404"/>
      </dsp:txXfrm>
    </dsp:sp>
    <dsp:sp modelId="{9C3066AE-932B-464E-8C77-158EEF8D9198}">
      <dsp:nvSpPr>
        <dsp:cNvPr id="0" name=""/>
        <dsp:cNvSpPr/>
      </dsp:nvSpPr>
      <dsp:spPr>
        <a:xfrm>
          <a:off x="229085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32A34-9D60-47CB-AD1F-B686D2075858}">
      <dsp:nvSpPr>
        <dsp:cNvPr id="0" name=""/>
        <dsp:cNvSpPr/>
      </dsp:nvSpPr>
      <dsp:spPr>
        <a:xfrm>
          <a:off x="455849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пространстве</a:t>
          </a:r>
        </a:p>
      </dsp:txBody>
      <dsp:txXfrm>
        <a:off x="494688" y="1827663"/>
        <a:ext cx="2088140" cy="1248383"/>
      </dsp:txXfrm>
    </dsp:sp>
    <dsp:sp modelId="{9B43E2A1-301B-4BB5-8949-FFE369285CEF}">
      <dsp:nvSpPr>
        <dsp:cNvPr id="0" name=""/>
        <dsp:cNvSpPr/>
      </dsp:nvSpPr>
      <dsp:spPr>
        <a:xfrm>
          <a:off x="229085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3B32-048B-4D2A-A819-8A39AB7BCA0A}">
      <dsp:nvSpPr>
        <dsp:cNvPr id="0" name=""/>
        <dsp:cNvSpPr/>
      </dsp:nvSpPr>
      <dsp:spPr>
        <a:xfrm>
          <a:off x="455849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книге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 путешествиях </a:t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дневнике – </a:t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описание места,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 также карта, </a:t>
          </a:r>
          <a:r>
            <a:rPr lang="ru-RU" sz="16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онлайн-расписание</a:t>
          </a: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полетов</a:t>
          </a:r>
        </a:p>
      </dsp:txBody>
      <dsp:txXfrm>
        <a:off x="503892" y="3446384"/>
        <a:ext cx="2069732" cy="1544226"/>
      </dsp:txXfrm>
    </dsp:sp>
    <dsp:sp modelId="{820F448B-1654-45E7-8955-0FCF7412D073}">
      <dsp:nvSpPr>
        <dsp:cNvPr id="0" name=""/>
        <dsp:cNvSpPr/>
      </dsp:nvSpPr>
      <dsp:spPr>
        <a:xfrm>
          <a:off x="2836876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Повествование</a:t>
          </a:r>
        </a:p>
      </dsp:txBody>
      <dsp:txXfrm>
        <a:off x="2870085" y="404755"/>
        <a:ext cx="2201226" cy="1067404"/>
      </dsp:txXfrm>
    </dsp:sp>
    <dsp:sp modelId="{BEEF2DBD-F75B-4186-8016-1968F4E21D98}">
      <dsp:nvSpPr>
        <dsp:cNvPr id="0" name=""/>
        <dsp:cNvSpPr/>
      </dsp:nvSpPr>
      <dsp:spPr>
        <a:xfrm>
          <a:off x="3063640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6CD1A-DE73-4114-953F-25BD6C2251FA}">
      <dsp:nvSpPr>
        <dsp:cNvPr id="0" name=""/>
        <dsp:cNvSpPr/>
      </dsp:nvSpPr>
      <dsp:spPr>
        <a:xfrm>
          <a:off x="3290405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свойства предметов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времени</a:t>
          </a:r>
        </a:p>
      </dsp:txBody>
      <dsp:txXfrm>
        <a:off x="3329244" y="1827663"/>
        <a:ext cx="2088140" cy="1248383"/>
      </dsp:txXfrm>
    </dsp:sp>
    <dsp:sp modelId="{D04D8128-5757-4A36-8D92-8E4D9807BE95}">
      <dsp:nvSpPr>
        <dsp:cNvPr id="0" name=""/>
        <dsp:cNvSpPr/>
      </dsp:nvSpPr>
      <dsp:spPr>
        <a:xfrm>
          <a:off x="3063640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1F201-965B-4C8C-9F08-04D3960DD3B3}">
      <dsp:nvSpPr>
        <dsp:cNvPr id="0" name=""/>
        <dsp:cNvSpPr/>
      </dsp:nvSpPr>
      <dsp:spPr>
        <a:xfrm>
          <a:off x="3290405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Роман, краткий рассказ, пьеса, сообщения в газете</a:t>
          </a:r>
        </a:p>
      </dsp:txBody>
      <dsp:txXfrm>
        <a:off x="3338448" y="3446384"/>
        <a:ext cx="2069732" cy="1544226"/>
      </dsp:txXfrm>
    </dsp:sp>
    <dsp:sp modelId="{FB72E04A-83A5-4A1B-A043-92BC4EBB3A53}">
      <dsp:nvSpPr>
        <dsp:cNvPr id="0" name=""/>
        <dsp:cNvSpPr/>
      </dsp:nvSpPr>
      <dsp:spPr>
        <a:xfrm>
          <a:off x="5671432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Изложение</a:t>
          </a:r>
        </a:p>
      </dsp:txBody>
      <dsp:txXfrm>
        <a:off x="5704641" y="404755"/>
        <a:ext cx="2201226" cy="1067404"/>
      </dsp:txXfrm>
    </dsp:sp>
    <dsp:sp modelId="{D6E33362-216B-46F1-A07A-1E644DD7E964}">
      <dsp:nvSpPr>
        <dsp:cNvPr id="0" name=""/>
        <dsp:cNvSpPr/>
      </dsp:nvSpPr>
      <dsp:spPr>
        <a:xfrm>
          <a:off x="5898196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36273-5054-4393-B368-2F13246D444A}">
      <dsp:nvSpPr>
        <dsp:cNvPr id="0" name=""/>
        <dsp:cNvSpPr/>
      </dsp:nvSpPr>
      <dsp:spPr>
        <a:xfrm>
          <a:off x="6124961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Информация представлена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составные понятия</a:t>
          </a:r>
        </a:p>
      </dsp:txBody>
      <dsp:txXfrm>
        <a:off x="6163800" y="1827663"/>
        <a:ext cx="2088140" cy="1248383"/>
      </dsp:txXfrm>
    </dsp:sp>
    <dsp:sp modelId="{8059E893-EE74-4AD6-B390-73819E366185}">
      <dsp:nvSpPr>
        <dsp:cNvPr id="0" name=""/>
        <dsp:cNvSpPr/>
      </dsp:nvSpPr>
      <dsp:spPr>
        <a:xfrm>
          <a:off x="5898196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34562-6303-48D7-A6EC-5DD204300AB2}">
      <dsp:nvSpPr>
        <dsp:cNvPr id="0" name=""/>
        <dsp:cNvSpPr/>
      </dsp:nvSpPr>
      <dsp:spPr>
        <a:xfrm>
          <a:off x="6124961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Эссе, график, демонстрирующий изменения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численности населения</a:t>
          </a:r>
        </a:p>
      </dsp:txBody>
      <dsp:txXfrm>
        <a:off x="6173004" y="3446384"/>
        <a:ext cx="2069732" cy="1544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93045-8254-4EE4-8911-BDDE37AA4AE1}">
      <dsp:nvSpPr>
        <dsp:cNvPr id="0" name=""/>
        <dsp:cNvSpPr/>
      </dsp:nvSpPr>
      <dsp:spPr>
        <a:xfrm>
          <a:off x="2320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Аргументация</a:t>
          </a:r>
        </a:p>
      </dsp:txBody>
      <dsp:txXfrm>
        <a:off x="2320" y="371546"/>
        <a:ext cx="2267644" cy="1133822"/>
      </dsp:txXfrm>
    </dsp:sp>
    <dsp:sp modelId="{9C3066AE-932B-464E-8C77-158EEF8D9198}">
      <dsp:nvSpPr>
        <dsp:cNvPr id="0" name=""/>
        <dsp:cNvSpPr/>
      </dsp:nvSpPr>
      <dsp:spPr>
        <a:xfrm>
          <a:off x="229085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32A34-9D60-47CB-AD1F-B686D2075858}">
      <dsp:nvSpPr>
        <dsp:cNvPr id="0" name=""/>
        <dsp:cNvSpPr/>
      </dsp:nvSpPr>
      <dsp:spPr>
        <a:xfrm>
          <a:off x="455849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Текст, </a:t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который показывает взаимоотношения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понятиями или утверждениями</a:t>
          </a:r>
        </a:p>
      </dsp:txBody>
      <dsp:txXfrm>
        <a:off x="455849" y="1788824"/>
        <a:ext cx="2165818" cy="1326061"/>
      </dsp:txXfrm>
    </dsp:sp>
    <dsp:sp modelId="{9B43E2A1-301B-4BB5-8949-FFE369285CEF}">
      <dsp:nvSpPr>
        <dsp:cNvPr id="0" name=""/>
        <dsp:cNvSpPr/>
      </dsp:nvSpPr>
      <dsp:spPr>
        <a:xfrm>
          <a:off x="229085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3B32-048B-4D2A-A819-8A39AB7BCA0A}">
      <dsp:nvSpPr>
        <dsp:cNvPr id="0" name=""/>
        <dsp:cNvSpPr/>
      </dsp:nvSpPr>
      <dsp:spPr>
        <a:xfrm>
          <a:off x="455849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Письма к редактору, посты на форуме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отзывы о книге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фильме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интернете</a:t>
          </a:r>
        </a:p>
      </dsp:txBody>
      <dsp:txXfrm>
        <a:off x="455849" y="3398341"/>
        <a:ext cx="2165818" cy="1640312"/>
      </dsp:txXfrm>
    </dsp:sp>
    <dsp:sp modelId="{820F448B-1654-45E7-8955-0FCF7412D073}">
      <dsp:nvSpPr>
        <dsp:cNvPr id="0" name=""/>
        <dsp:cNvSpPr/>
      </dsp:nvSpPr>
      <dsp:spPr>
        <a:xfrm>
          <a:off x="2836876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Инструкция</a:t>
          </a:r>
        </a:p>
      </dsp:txBody>
      <dsp:txXfrm>
        <a:off x="2836876" y="371546"/>
        <a:ext cx="2267644" cy="1133822"/>
      </dsp:txXfrm>
    </dsp:sp>
    <dsp:sp modelId="{BEEF2DBD-F75B-4186-8016-1968F4E21D98}">
      <dsp:nvSpPr>
        <dsp:cNvPr id="0" name=""/>
        <dsp:cNvSpPr/>
      </dsp:nvSpPr>
      <dsp:spPr>
        <a:xfrm>
          <a:off x="3063640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6CD1A-DE73-4114-953F-25BD6C2251FA}">
      <dsp:nvSpPr>
        <dsp:cNvPr id="0" name=""/>
        <dsp:cNvSpPr/>
      </dsp:nvSpPr>
      <dsp:spPr>
        <a:xfrm>
          <a:off x="3290405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действия</a:t>
          </a:r>
        </a:p>
      </dsp:txBody>
      <dsp:txXfrm>
        <a:off x="3290405" y="1788824"/>
        <a:ext cx="2165818" cy="1326061"/>
      </dsp:txXfrm>
    </dsp:sp>
    <dsp:sp modelId="{D04D8128-5757-4A36-8D92-8E4D9807BE95}">
      <dsp:nvSpPr>
        <dsp:cNvPr id="0" name=""/>
        <dsp:cNvSpPr/>
      </dsp:nvSpPr>
      <dsp:spPr>
        <a:xfrm>
          <a:off x="3063640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1F201-965B-4C8C-9F08-04D3960DD3B3}">
      <dsp:nvSpPr>
        <dsp:cNvPr id="0" name=""/>
        <dsp:cNvSpPr/>
      </dsp:nvSpPr>
      <dsp:spPr>
        <a:xfrm>
          <a:off x="3290405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Рецепт </a:t>
          </a:r>
          <a:br>
            <a:rPr lang="en-US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руководство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 работе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 программным обеспечением</a:t>
          </a:r>
        </a:p>
      </dsp:txBody>
      <dsp:txXfrm>
        <a:off x="3290405" y="3398341"/>
        <a:ext cx="2165818" cy="1640312"/>
      </dsp:txXfrm>
    </dsp:sp>
    <dsp:sp modelId="{FB72E04A-83A5-4A1B-A043-92BC4EBB3A53}">
      <dsp:nvSpPr>
        <dsp:cNvPr id="0" name=""/>
        <dsp:cNvSpPr/>
      </dsp:nvSpPr>
      <dsp:spPr>
        <a:xfrm>
          <a:off x="5671432" y="371546"/>
          <a:ext cx="2267644" cy="113382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Взаимодействие или сделка</a:t>
          </a:r>
        </a:p>
      </dsp:txBody>
      <dsp:txXfrm>
        <a:off x="5671432" y="371546"/>
        <a:ext cx="2267644" cy="1133822"/>
      </dsp:txXfrm>
    </dsp:sp>
    <dsp:sp modelId="{D6E33362-216B-46F1-A07A-1E644DD7E964}">
      <dsp:nvSpPr>
        <dsp:cNvPr id="0" name=""/>
        <dsp:cNvSpPr/>
      </dsp:nvSpPr>
      <dsp:spPr>
        <a:xfrm>
          <a:off x="5898196" y="1505368"/>
          <a:ext cx="226764" cy="94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86"/>
              </a:lnTo>
              <a:lnTo>
                <a:pt x="226764" y="9464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36273-5054-4393-B368-2F13246D444A}">
      <dsp:nvSpPr>
        <dsp:cNvPr id="0" name=""/>
        <dsp:cNvSpPr/>
      </dsp:nvSpPr>
      <dsp:spPr>
        <a:xfrm>
          <a:off x="6124961" y="1788824"/>
          <a:ext cx="2165818" cy="1326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 достижение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цели</a:t>
          </a:r>
        </a:p>
      </dsp:txBody>
      <dsp:txXfrm>
        <a:off x="6124961" y="1788824"/>
        <a:ext cx="2165818" cy="1326061"/>
      </dsp:txXfrm>
    </dsp:sp>
    <dsp:sp modelId="{8059E893-EE74-4AD6-B390-73819E366185}">
      <dsp:nvSpPr>
        <dsp:cNvPr id="0" name=""/>
        <dsp:cNvSpPr/>
      </dsp:nvSpPr>
      <dsp:spPr>
        <a:xfrm>
          <a:off x="5898196" y="1505368"/>
          <a:ext cx="226764" cy="271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128"/>
              </a:lnTo>
              <a:lnTo>
                <a:pt x="226764" y="27131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34562-6303-48D7-A6EC-5DD204300AB2}">
      <dsp:nvSpPr>
        <dsp:cNvPr id="0" name=""/>
        <dsp:cNvSpPr/>
      </dsp:nvSpPr>
      <dsp:spPr>
        <a:xfrm>
          <a:off x="6124961" y="3398341"/>
          <a:ext cx="2165818" cy="164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Текст о том, 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исполнить просьбу</a:t>
          </a:r>
          <a:b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организовать встречу</a:t>
          </a:r>
        </a:p>
      </dsp:txBody>
      <dsp:txXfrm>
        <a:off x="6124961" y="3398341"/>
        <a:ext cx="2165818" cy="1640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DD71F-E12E-4BC2-B4CA-E6C96829FD42}">
      <dsp:nvSpPr>
        <dsp:cNvPr id="0" name=""/>
        <dsp:cNvSpPr/>
      </dsp:nvSpPr>
      <dsp:spPr>
        <a:xfrm>
          <a:off x="0" y="-75309"/>
          <a:ext cx="7081520" cy="122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Читатель сравнивает, сопоставляет, делает сложные выводы</a:t>
          </a:r>
        </a:p>
      </dsp:txBody>
      <dsp:txXfrm>
        <a:off x="0" y="-75309"/>
        <a:ext cx="5732339" cy="1220978"/>
      </dsp:txXfrm>
    </dsp:sp>
    <dsp:sp modelId="{776A29C1-3E6E-4EF3-9A01-5751C8DA6A92}">
      <dsp:nvSpPr>
        <dsp:cNvPr id="0" name=""/>
        <dsp:cNvSpPr/>
      </dsp:nvSpPr>
      <dsp:spPr>
        <a:xfrm>
          <a:off x="550588" y="1229412"/>
          <a:ext cx="7081520" cy="122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Полностью и подробно понимает текст или несколько текстов, а также незнакомые идеи в тесте с противоречивой информацией</a:t>
          </a:r>
        </a:p>
      </dsp:txBody>
      <dsp:txXfrm>
        <a:off x="550588" y="1229412"/>
        <a:ext cx="5694807" cy="1220978"/>
      </dsp:txXfrm>
    </dsp:sp>
    <dsp:sp modelId="{4720861C-2B4B-4938-875B-292FDE9CD92A}">
      <dsp:nvSpPr>
        <dsp:cNvPr id="0" name=""/>
        <dsp:cNvSpPr/>
      </dsp:nvSpPr>
      <dsp:spPr>
        <a:xfrm>
          <a:off x="1177302" y="2555404"/>
          <a:ext cx="7081520" cy="122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Способен критически оценить сложный текст и незнакомую тему, выдвигать гипотезы на основе прочитанного	</a:t>
          </a:r>
        </a:p>
      </dsp:txBody>
      <dsp:txXfrm>
        <a:off x="1177302" y="2555404"/>
        <a:ext cx="5703658" cy="1220977"/>
      </dsp:txXfrm>
    </dsp:sp>
    <dsp:sp modelId="{05D9C344-C322-4409-A6CB-ACAA850D3250}">
      <dsp:nvSpPr>
        <dsp:cNvPr id="0" name=""/>
        <dsp:cNvSpPr/>
      </dsp:nvSpPr>
      <dsp:spPr>
        <a:xfrm>
          <a:off x="1770379" y="3869028"/>
          <a:ext cx="7081520" cy="1522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Опирается одновременно на несколько критериев, точек зрения. Важное условие –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заданиях на поиск и извлечение информации  проводит точный анализ, проявляет тонкое внимание к деталям, незаметным в текстах</a:t>
          </a:r>
        </a:p>
      </dsp:txBody>
      <dsp:txXfrm>
        <a:off x="1770379" y="3869028"/>
        <a:ext cx="5694807" cy="1522217"/>
      </dsp:txXfrm>
    </dsp:sp>
    <dsp:sp modelId="{A0541122-0BF4-44E4-974C-89EB427D6CAA}">
      <dsp:nvSpPr>
        <dsp:cNvPr id="0" name=""/>
        <dsp:cNvSpPr/>
      </dsp:nvSpPr>
      <dsp:spPr>
        <a:xfrm>
          <a:off x="6287884" y="859848"/>
          <a:ext cx="793635" cy="793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87884" y="859848"/>
        <a:ext cx="793635" cy="793635"/>
      </dsp:txXfrm>
    </dsp:sp>
    <dsp:sp modelId="{B4052FB8-DEB5-496F-8B24-832CE5EC02B3}">
      <dsp:nvSpPr>
        <dsp:cNvPr id="0" name=""/>
        <dsp:cNvSpPr/>
      </dsp:nvSpPr>
      <dsp:spPr>
        <a:xfrm>
          <a:off x="6880961" y="2302822"/>
          <a:ext cx="793635" cy="793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880961" y="2302822"/>
        <a:ext cx="793635" cy="793635"/>
      </dsp:txXfrm>
    </dsp:sp>
    <dsp:sp modelId="{C076F7FA-C190-40B9-9736-3FEB3FD56454}">
      <dsp:nvSpPr>
        <dsp:cNvPr id="0" name=""/>
        <dsp:cNvSpPr/>
      </dsp:nvSpPr>
      <dsp:spPr>
        <a:xfrm>
          <a:off x="7465187" y="3639449"/>
          <a:ext cx="793635" cy="793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465187" y="3639449"/>
        <a:ext cx="793635" cy="793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AEC4-B316-4F10-AFB5-68687BEF3F7C}">
      <dsp:nvSpPr>
        <dsp:cNvPr id="0" name=""/>
        <dsp:cNvSpPr/>
      </dsp:nvSpPr>
      <dsp:spPr>
        <a:xfrm>
          <a:off x="589" y="124993"/>
          <a:ext cx="3630475" cy="13841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Индивидуальные</a:t>
          </a:r>
        </a:p>
      </dsp:txBody>
      <dsp:txXfrm>
        <a:off x="589" y="124993"/>
        <a:ext cx="3630475" cy="1384132"/>
      </dsp:txXfrm>
    </dsp:sp>
    <dsp:sp modelId="{CD767029-C7FD-4ADF-BD53-6B2780DEAC08}">
      <dsp:nvSpPr>
        <dsp:cNvPr id="0" name=""/>
        <dsp:cNvSpPr/>
      </dsp:nvSpPr>
      <dsp:spPr>
        <a:xfrm>
          <a:off x="85661" y="1509126"/>
          <a:ext cx="3460330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деятельность человека, его семьи, группы сверстников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Виды деятельности: приготовление пищи, покупки, игры, здоровье, личный транспорт, спорт, путешествия, расписание дня и личные финансы</a:t>
          </a:r>
        </a:p>
      </dsp:txBody>
      <dsp:txXfrm>
        <a:off x="85661" y="1509126"/>
        <a:ext cx="3460330" cy="2810880"/>
      </dsp:txXfrm>
    </dsp:sp>
    <dsp:sp modelId="{914F713E-3A0C-42FA-92AE-955DF2BF3394}">
      <dsp:nvSpPr>
        <dsp:cNvPr id="0" name=""/>
        <dsp:cNvSpPr/>
      </dsp:nvSpPr>
      <dsp:spPr>
        <a:xfrm>
          <a:off x="4115511" y="124993"/>
          <a:ext cx="4453134" cy="138413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Профессиональные</a:t>
          </a:r>
        </a:p>
      </dsp:txBody>
      <dsp:txXfrm>
        <a:off x="4115511" y="124993"/>
        <a:ext cx="4453134" cy="1384132"/>
      </dsp:txXfrm>
    </dsp:sp>
    <dsp:sp modelId="{1BC9B20A-1938-471D-9CF6-0BE812D16AD8}">
      <dsp:nvSpPr>
        <dsp:cNvPr id="0" name=""/>
        <dsp:cNvSpPr/>
      </dsp:nvSpPr>
      <dsp:spPr>
        <a:xfrm>
          <a:off x="4611912" y="1509126"/>
          <a:ext cx="3460330" cy="281088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Задачи про сферу труда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Понятия: измерение, расчет и заказ материалов для строительства, начисление зарплаты, бухучет, контроль качества, дизайн и архитектура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Задания должны быть доступны для учеников 15-ти лет</a:t>
          </a:r>
        </a:p>
      </dsp:txBody>
      <dsp:txXfrm>
        <a:off x="4611912" y="1509126"/>
        <a:ext cx="3460330" cy="281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AEC4-B316-4F10-AFB5-68687BEF3F7C}">
      <dsp:nvSpPr>
        <dsp:cNvPr id="0" name=""/>
        <dsp:cNvSpPr/>
      </dsp:nvSpPr>
      <dsp:spPr>
        <a:xfrm>
          <a:off x="37" y="84144"/>
          <a:ext cx="3554778" cy="1421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Социальные</a:t>
          </a:r>
        </a:p>
      </dsp:txBody>
      <dsp:txXfrm>
        <a:off x="37" y="84144"/>
        <a:ext cx="3554778" cy="1421911"/>
      </dsp:txXfrm>
    </dsp:sp>
    <dsp:sp modelId="{CD767029-C7FD-4ADF-BD53-6B2780DEAC08}">
      <dsp:nvSpPr>
        <dsp:cNvPr id="0" name=""/>
        <dsp:cNvSpPr/>
      </dsp:nvSpPr>
      <dsp:spPr>
        <a:xfrm>
          <a:off x="37" y="1506055"/>
          <a:ext cx="3554778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сообщество: местное, национальное, глобальное.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Понятия: система голосования, общественный транспорт, правительство,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госполитика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демография, реклама, национальная статистика и экономика</a:t>
          </a:r>
        </a:p>
      </dsp:txBody>
      <dsp:txXfrm>
        <a:off x="37" y="1506055"/>
        <a:ext cx="3554778" cy="2854800"/>
      </dsp:txXfrm>
    </dsp:sp>
    <dsp:sp modelId="{914F713E-3A0C-42FA-92AE-955DF2BF3394}">
      <dsp:nvSpPr>
        <dsp:cNvPr id="0" name=""/>
        <dsp:cNvSpPr/>
      </dsp:nvSpPr>
      <dsp:spPr>
        <a:xfrm>
          <a:off x="4052484" y="84144"/>
          <a:ext cx="3554778" cy="142191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Научные</a:t>
          </a:r>
        </a:p>
      </dsp:txBody>
      <dsp:txXfrm>
        <a:off x="4052484" y="84144"/>
        <a:ext cx="3554778" cy="1421911"/>
      </dsp:txXfrm>
    </dsp:sp>
    <dsp:sp modelId="{1BC9B20A-1938-471D-9CF6-0BE812D16AD8}">
      <dsp:nvSpPr>
        <dsp:cNvPr id="0" name=""/>
        <dsp:cNvSpPr/>
      </dsp:nvSpPr>
      <dsp:spPr>
        <a:xfrm>
          <a:off x="4052484" y="1506055"/>
          <a:ext cx="3554778" cy="285480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Задачи про то,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применять математику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мире природы, про науку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технику.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Контексты: погода </a:t>
          </a:r>
          <a:br>
            <a:rPr lang="en-US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или климат, экология, медицина, космическая наука, генетика, измерения </a:t>
          </a:r>
          <a:br>
            <a:rPr lang="en-US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сам мир математики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052484" y="1506055"/>
        <a:ext cx="3554778" cy="285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DD71F-E12E-4BC2-B4CA-E6C96829FD42}">
      <dsp:nvSpPr>
        <dsp:cNvPr id="0" name=""/>
        <dsp:cNvSpPr/>
      </dsp:nvSpPr>
      <dsp:spPr>
        <a:xfrm>
          <a:off x="0" y="-74275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Школьник обобщает, использует информацию на основе своих исследований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моделирования сложных задач. Использует знания в нестандартных контекстах </a:t>
          </a:r>
        </a:p>
      </dsp:txBody>
      <dsp:txXfrm>
        <a:off x="0" y="-74275"/>
        <a:ext cx="5750863" cy="1204214"/>
      </dsp:txXfrm>
    </dsp:sp>
    <dsp:sp modelId="{776A29C1-3E6E-4EF3-9A01-5751C8DA6A92}">
      <dsp:nvSpPr>
        <dsp:cNvPr id="0" name=""/>
        <dsp:cNvSpPr/>
      </dsp:nvSpPr>
      <dsp:spPr>
        <a:xfrm>
          <a:off x="593077" y="1253187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Связывает различные источники информации и представления,  плавно переходит от одного к другому. Способен к продвинутому математическому мышлению и рассуждению</a:t>
          </a:r>
        </a:p>
      </dsp:txBody>
      <dsp:txXfrm>
        <a:off x="593077" y="1253187"/>
        <a:ext cx="5705703" cy="1204214"/>
      </dsp:txXfrm>
    </dsp:sp>
    <dsp:sp modelId="{4720861C-2B4B-4938-875B-292FDE9CD92A}">
      <dsp:nvSpPr>
        <dsp:cNvPr id="0" name=""/>
        <dsp:cNvSpPr/>
      </dsp:nvSpPr>
      <dsp:spPr>
        <a:xfrm>
          <a:off x="1177302" y="2601916"/>
          <a:ext cx="7081520" cy="1204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Применяют свое понимание и навыки символических и формальных математических операций  функций, чтобы развить новые подходы и стратегии решения задач	</a:t>
          </a:r>
        </a:p>
      </dsp:txBody>
      <dsp:txXfrm>
        <a:off x="1177302" y="2601916"/>
        <a:ext cx="5714555" cy="1204214"/>
      </dsp:txXfrm>
    </dsp:sp>
    <dsp:sp modelId="{05D9C344-C322-4409-A6CB-ACAA850D3250}">
      <dsp:nvSpPr>
        <dsp:cNvPr id="0" name=""/>
        <dsp:cNvSpPr/>
      </dsp:nvSpPr>
      <dsp:spPr>
        <a:xfrm>
          <a:off x="1770379" y="3929692"/>
          <a:ext cx="7081520" cy="15013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Анализируют свои действия, формулируют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точно сообщают о своих решениях относительно личных выводов, </a:t>
          </a:r>
          <a:b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 их соответствии исходной ситуации </a:t>
          </a:r>
        </a:p>
      </dsp:txBody>
      <dsp:txXfrm>
        <a:off x="1770379" y="3929692"/>
        <a:ext cx="5705703" cy="1501317"/>
      </dsp:txXfrm>
    </dsp:sp>
    <dsp:sp modelId="{A0541122-0BF4-44E4-974C-89EB427D6CAA}">
      <dsp:nvSpPr>
        <dsp:cNvPr id="0" name=""/>
        <dsp:cNvSpPr/>
      </dsp:nvSpPr>
      <dsp:spPr>
        <a:xfrm>
          <a:off x="6298780" y="848042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98780" y="848042"/>
        <a:ext cx="782739" cy="782739"/>
      </dsp:txXfrm>
    </dsp:sp>
    <dsp:sp modelId="{B4052FB8-DEB5-496F-8B24-832CE5EC02B3}">
      <dsp:nvSpPr>
        <dsp:cNvPr id="0" name=""/>
        <dsp:cNvSpPr/>
      </dsp:nvSpPr>
      <dsp:spPr>
        <a:xfrm>
          <a:off x="6891858" y="2271204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891858" y="2271204"/>
        <a:ext cx="782739" cy="782739"/>
      </dsp:txXfrm>
    </dsp:sp>
    <dsp:sp modelId="{C076F7FA-C190-40B9-9736-3FEB3FD56454}">
      <dsp:nvSpPr>
        <dsp:cNvPr id="0" name=""/>
        <dsp:cNvSpPr/>
      </dsp:nvSpPr>
      <dsp:spPr>
        <a:xfrm>
          <a:off x="7476083" y="3694366"/>
          <a:ext cx="782739" cy="78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476083" y="3694366"/>
        <a:ext cx="782739" cy="78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F56DD-AB5A-4A72-827A-A9463E29238F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1E9E3-F0F3-4611-B535-37B3ED05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2ED9-A6C3-4628-BB70-755AB2FFA639}" type="slidenum">
              <a:rPr lang="ru-RU"/>
              <a:pPr/>
              <a:t>22</a:t>
            </a:fld>
            <a:endParaRPr lang="ru-RU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понимания того, чего НЕ умеет подавляющее большинство – 94% наших школьников, обратимся к требованиям высшего уровня читательских достижений.</a:t>
            </a:r>
          </a:p>
          <a:p>
            <a:endParaRPr lang="ru-RU" dirty="0"/>
          </a:p>
          <a:p>
            <a:r>
              <a:rPr lang="ru-RU" dirty="0"/>
              <a:t>Как представлена информация…. Вот как сейчас. Вы получаете множество текстов – устных и письменных, словесных и графических… Перед Вами стоит задача улучшить наше образование. Из тестов вы хотите взять то, что вам поможет в решении вашей задачи…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2ED9-A6C3-4628-BB70-755AB2FFA639}" type="slidenum">
              <a:rPr lang="ru-RU"/>
              <a:pPr/>
              <a:t>30</a:t>
            </a:fld>
            <a:endParaRPr lang="ru-RU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понимания того, чего НЕ умеет подавляющее большинство – 94% наших школьников, обратимся к требованиям высшего уровня читательских достижений.</a:t>
            </a:r>
          </a:p>
          <a:p>
            <a:endParaRPr lang="ru-RU" dirty="0"/>
          </a:p>
          <a:p>
            <a:r>
              <a:rPr lang="ru-RU" dirty="0"/>
              <a:t>Как представлена информация…. Вот как сейчас. Вы получаете множество текстов – устных и письменных, словесных и графических… Перед Вами стоит задача улучшить наше образование. Из тестов вы хотите взять то, что вам поможет в решении вашей задачи…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2ED9-A6C3-4628-BB70-755AB2FFA639}" type="slidenum">
              <a:rPr lang="ru-RU"/>
              <a:pPr/>
              <a:t>42</a:t>
            </a:fld>
            <a:endParaRPr lang="ru-RU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понимания того, чего НЕ умеет подавляющее большинство – 94% наших школьников, обратимся к требованиям высшего уровня читательских достижений.</a:t>
            </a:r>
          </a:p>
          <a:p>
            <a:endParaRPr lang="ru-RU" dirty="0"/>
          </a:p>
          <a:p>
            <a:r>
              <a:rPr lang="ru-RU" dirty="0"/>
              <a:t>Как представлена информация…. Вот как сейчас. Вы получаете множество текстов – устных и письменных, словесных и графических… Перед Вами стоит задача улучшить наше образование. Из тестов вы хотите взять то, что вам поможет в решении вашей задачи…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60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18" Type="http://schemas.openxmlformats.org/officeDocument/2006/relationships/image" Target="../media/image56.emf"/><Relationship Id="rId26" Type="http://schemas.openxmlformats.org/officeDocument/2006/relationships/image" Target="../media/image64.emf"/><Relationship Id="rId3" Type="http://schemas.openxmlformats.org/officeDocument/2006/relationships/image" Target="../media/image41.emf"/><Relationship Id="rId21" Type="http://schemas.openxmlformats.org/officeDocument/2006/relationships/image" Target="../media/image59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17" Type="http://schemas.openxmlformats.org/officeDocument/2006/relationships/image" Target="../media/image55.emf"/><Relationship Id="rId25" Type="http://schemas.openxmlformats.org/officeDocument/2006/relationships/image" Target="../media/image63.emf"/><Relationship Id="rId2" Type="http://schemas.openxmlformats.org/officeDocument/2006/relationships/image" Target="../media/image40.emf"/><Relationship Id="rId16" Type="http://schemas.openxmlformats.org/officeDocument/2006/relationships/image" Target="../media/image54.emf"/><Relationship Id="rId20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24" Type="http://schemas.openxmlformats.org/officeDocument/2006/relationships/image" Target="../media/image62.emf"/><Relationship Id="rId5" Type="http://schemas.openxmlformats.org/officeDocument/2006/relationships/image" Target="../media/image43.emf"/><Relationship Id="rId15" Type="http://schemas.openxmlformats.org/officeDocument/2006/relationships/image" Target="../media/image53.emf"/><Relationship Id="rId23" Type="http://schemas.openxmlformats.org/officeDocument/2006/relationships/image" Target="../media/image61.emf"/><Relationship Id="rId10" Type="http://schemas.openxmlformats.org/officeDocument/2006/relationships/image" Target="../media/image48.emf"/><Relationship Id="rId19" Type="http://schemas.openxmlformats.org/officeDocument/2006/relationships/image" Target="../media/image57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52.emf"/><Relationship Id="rId22" Type="http://schemas.openxmlformats.org/officeDocument/2006/relationships/image" Target="../media/image60.emf"/><Relationship Id="rId27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18" Type="http://schemas.openxmlformats.org/officeDocument/2006/relationships/image" Target="../media/image55.emf"/><Relationship Id="rId26" Type="http://schemas.openxmlformats.org/officeDocument/2006/relationships/image" Target="../media/image63.emf"/><Relationship Id="rId3" Type="http://schemas.openxmlformats.org/officeDocument/2006/relationships/image" Target="../media/image40.emf"/><Relationship Id="rId21" Type="http://schemas.openxmlformats.org/officeDocument/2006/relationships/image" Target="../media/image58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17" Type="http://schemas.openxmlformats.org/officeDocument/2006/relationships/image" Target="../media/image54.emf"/><Relationship Id="rId25" Type="http://schemas.openxmlformats.org/officeDocument/2006/relationships/image" Target="../media/image62.emf"/><Relationship Id="rId2" Type="http://schemas.openxmlformats.org/officeDocument/2006/relationships/image" Target="../media/image66.png"/><Relationship Id="rId16" Type="http://schemas.openxmlformats.org/officeDocument/2006/relationships/image" Target="../media/image53.emf"/><Relationship Id="rId20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24" Type="http://schemas.openxmlformats.org/officeDocument/2006/relationships/image" Target="../media/image61.emf"/><Relationship Id="rId5" Type="http://schemas.openxmlformats.org/officeDocument/2006/relationships/image" Target="../media/image42.emf"/><Relationship Id="rId15" Type="http://schemas.openxmlformats.org/officeDocument/2006/relationships/image" Target="../media/image52.emf"/><Relationship Id="rId23" Type="http://schemas.openxmlformats.org/officeDocument/2006/relationships/image" Target="../media/image60.emf"/><Relationship Id="rId10" Type="http://schemas.openxmlformats.org/officeDocument/2006/relationships/image" Target="../media/image47.emf"/><Relationship Id="rId19" Type="http://schemas.openxmlformats.org/officeDocument/2006/relationships/image" Target="../media/image56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Relationship Id="rId22" Type="http://schemas.openxmlformats.org/officeDocument/2006/relationships/image" Target="../media/image59.emf"/><Relationship Id="rId27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7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2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2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2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18" Type="http://schemas.openxmlformats.org/officeDocument/2006/relationships/image" Target="../media/image56.emf"/><Relationship Id="rId26" Type="http://schemas.openxmlformats.org/officeDocument/2006/relationships/image" Target="../media/image64.emf"/><Relationship Id="rId3" Type="http://schemas.openxmlformats.org/officeDocument/2006/relationships/image" Target="../media/image41.emf"/><Relationship Id="rId21" Type="http://schemas.openxmlformats.org/officeDocument/2006/relationships/image" Target="../media/image59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17" Type="http://schemas.openxmlformats.org/officeDocument/2006/relationships/image" Target="../media/image55.emf"/><Relationship Id="rId25" Type="http://schemas.openxmlformats.org/officeDocument/2006/relationships/image" Target="../media/image63.emf"/><Relationship Id="rId2" Type="http://schemas.openxmlformats.org/officeDocument/2006/relationships/image" Target="../media/image40.emf"/><Relationship Id="rId16" Type="http://schemas.openxmlformats.org/officeDocument/2006/relationships/image" Target="../media/image54.emf"/><Relationship Id="rId20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24" Type="http://schemas.openxmlformats.org/officeDocument/2006/relationships/image" Target="../media/image62.emf"/><Relationship Id="rId5" Type="http://schemas.openxmlformats.org/officeDocument/2006/relationships/image" Target="../media/image43.emf"/><Relationship Id="rId15" Type="http://schemas.openxmlformats.org/officeDocument/2006/relationships/image" Target="../media/image53.emf"/><Relationship Id="rId23" Type="http://schemas.openxmlformats.org/officeDocument/2006/relationships/image" Target="../media/image61.emf"/><Relationship Id="rId10" Type="http://schemas.openxmlformats.org/officeDocument/2006/relationships/image" Target="../media/image48.emf"/><Relationship Id="rId19" Type="http://schemas.openxmlformats.org/officeDocument/2006/relationships/image" Target="../media/image57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52.emf"/><Relationship Id="rId22" Type="http://schemas.openxmlformats.org/officeDocument/2006/relationships/image" Target="../media/image60.emf"/><Relationship Id="rId27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roje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3029"/>
            <a:ext cx="9044049" cy="6951029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56" y="5652804"/>
            <a:ext cx="1135516" cy="321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1219200"/>
            <a:ext cx="78354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оценить качество результатов </a:t>
            </a:r>
            <a:b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ln w="1905"/>
              <a:solidFill>
                <a:srgbClr val="31B8D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overmakova\Desktop\Презентации. Материал\Люди разных возрастов\Методика\worker-vector-office-17.png"/>
          <p:cNvPicPr>
            <a:picLocks noChangeAspect="1" noChangeArrowheads="1"/>
          </p:cNvPicPr>
          <p:nvPr/>
        </p:nvPicPr>
        <p:blipFill>
          <a:blip r:embed="rId4" cstate="print"/>
          <a:srcRect b="9862"/>
          <a:stretch>
            <a:fillRect/>
          </a:stretch>
        </p:blipFill>
        <p:spPr bwMode="auto">
          <a:xfrm>
            <a:off x="394135" y="2625615"/>
            <a:ext cx="4152465" cy="344410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14800" y="2438400"/>
            <a:ext cx="44417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школьников</a:t>
            </a:r>
          </a:p>
          <a:p>
            <a:pPr algn="ctr"/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модели</a:t>
            </a:r>
            <a:b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международных</a:t>
            </a:r>
            <a:b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905"/>
                <a:solidFill>
                  <a:srgbClr val="31B8D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исследований</a:t>
            </a:r>
            <a:endParaRPr lang="ru-RU" sz="4000" b="1" dirty="0">
              <a:ln w="1905"/>
              <a:solidFill>
                <a:srgbClr val="31B8D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14573"/>
            <a:ext cx="9144000" cy="2804422"/>
          </a:xfrm>
        </p:spPr>
      </p:pic>
      <p:pic>
        <p:nvPicPr>
          <p:cNvPr id="11" name="Рисунок 10" descr="Parent-Teacher Meeting.png"/>
          <p:cNvPicPr>
            <a:picLocks noChangeAspect="1"/>
          </p:cNvPicPr>
          <p:nvPr/>
        </p:nvPicPr>
        <p:blipFill rotWithShape="1">
          <a:blip r:embed="rId3" cstate="print"/>
          <a:srcRect l="10738" t="10805" r="10343" b="8005"/>
          <a:stretch/>
        </p:blipFill>
        <p:spPr>
          <a:xfrm>
            <a:off x="498306" y="2468945"/>
            <a:ext cx="3895893" cy="4008056"/>
          </a:xfrm>
          <a:prstGeom prst="rect">
            <a:avLst/>
          </a:prstGeom>
        </p:spPr>
      </p:pic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28600"/>
            <a:ext cx="5194860" cy="43147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235585">
            <a:off x="3605440" y="1556309"/>
            <a:ext cx="53483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Читательская грамотность</a:t>
            </a:r>
          </a:p>
        </p:txBody>
      </p:sp>
      <p:pic>
        <p:nvPicPr>
          <p:cNvPr id="14" name="Содержимое 7" descr="im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9990" y="3072073"/>
            <a:ext cx="2254010" cy="3951027"/>
          </a:xfrm>
          <a:prstGeom prst="rect">
            <a:avLst/>
          </a:prstGeom>
        </p:spPr>
      </p:pic>
      <p:pic>
        <p:nvPicPr>
          <p:cNvPr id="15" name="Рисунок 14" descr="43e590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7970" y="4635500"/>
            <a:ext cx="1478565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62000" y="76200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Какие характеристики читательской грамотности проверяет PISA</a:t>
            </a: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285773"/>
              </p:ext>
            </p:extLst>
          </p:nvPr>
        </p:nvGraphicFramePr>
        <p:xfrm>
          <a:off x="685800" y="914400"/>
          <a:ext cx="763270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Рисунок 21" descr="1_Lm1fv4femz8pXwE8CDYFX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4900" y="2324100"/>
            <a:ext cx="4104267" cy="25822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3b1b170-3775-42d8-9f37-2d15d502cf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05800" cy="6019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76200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Ситуации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1206500"/>
          <a:ext cx="73152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3" descr="fa029d295bd0cc32279ddebcfa6dcb8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4000"/>
          </a:blip>
          <a:srcRect l="2825"/>
          <a:stretch>
            <a:fillRect/>
          </a:stretch>
        </p:blipFill>
        <p:spPr>
          <a:xfrm>
            <a:off x="7645400" y="2204994"/>
            <a:ext cx="1539833" cy="4677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09600" y="800100"/>
          <a:ext cx="7797800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19975" y="5876925"/>
            <a:ext cx="1724025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76200"/>
            <a:ext cx="79248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Форматы текстов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999" y="76200"/>
            <a:ext cx="792480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Типы текстов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46100" y="685800"/>
          <a:ext cx="82931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1 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257800"/>
            <a:ext cx="1824070" cy="1663701"/>
          </a:xfrm>
          <a:prstGeom prst="rect">
            <a:avLst/>
          </a:prstGeom>
        </p:spPr>
      </p:pic>
      <p:pic>
        <p:nvPicPr>
          <p:cNvPr id="11" name="Рисунок 10" descr="scribu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1310" y="5303210"/>
            <a:ext cx="1554790" cy="1554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850" y="0"/>
            <a:ext cx="798195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Типы текстов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46100" y="685800"/>
          <a:ext cx="82931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1 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257800"/>
            <a:ext cx="1824070" cy="1663701"/>
          </a:xfrm>
          <a:prstGeom prst="rect">
            <a:avLst/>
          </a:prstGeom>
        </p:spPr>
      </p:pic>
      <p:pic>
        <p:nvPicPr>
          <p:cNvPr id="11" name="Рисунок 10" descr="scribu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1310" y="5303210"/>
            <a:ext cx="1554790" cy="15547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overmakova\Desktop\Презентации. Материал\Люди разных возрастов\Методика\highres_1794830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124200" cy="3124200"/>
          </a:xfrm>
          <a:prstGeom prst="rect">
            <a:avLst/>
          </a:prstGeom>
          <a:noFill/>
        </p:spPr>
      </p:pic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-469000" y="878752"/>
            <a:ext cx="8848725" cy="3010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Читательская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2000" y="3505200"/>
            <a:ext cx="5181602" cy="3207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600" y="3810000"/>
            <a:ext cx="464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группы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читательских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и извлечь информацию.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Интегрировать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интерпретировать сообщение.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Осмыслить и оценить сообщение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62000" y="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1. Умение находить</a:t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и извлекать информацию</a:t>
            </a:r>
          </a:p>
        </p:txBody>
      </p:sp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400" y="5380928"/>
            <a:ext cx="1600200" cy="1324672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105410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286000"/>
            <a:ext cx="369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Определить информационное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пространство,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содержится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необходимая информация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500" y="2260600"/>
            <a:ext cx="3898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дополнительную информацию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справочной литературе, интернете, чтобы решить различные учебные задачи</a:t>
            </a:r>
          </a:p>
        </p:txBody>
      </p:sp>
      <p:pic>
        <p:nvPicPr>
          <p:cNvPr id="22" name="Рисунок 21" descr="KijoRq6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4236" y="4737100"/>
            <a:ext cx="2434059" cy="16231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05600" y="5105400"/>
            <a:ext cx="196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778500"/>
            <a:ext cx="1266343" cy="1048299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105410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3350" y="76200"/>
            <a:ext cx="855345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2. Умение находить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и извлекать информацию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1981200"/>
            <a:ext cx="414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навигацию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информационному пространству, чтобы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извлечь один или несколько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фрагментов информации.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определить требования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работодателя в объявлении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работе, найти номер телефона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несколькими префиксными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кодами или конкретный факт,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поддержать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опровергнуть утверждение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213360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явную и скрытую информацию в прослушанном или прочитанном тексте.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Извлечь информацию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различных источников,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том числе лингвистических словарей, справочной литературы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6367" y="4697827"/>
            <a:ext cx="2434059" cy="16231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58467" y="4875627"/>
            <a:ext cx="196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1" y="5901070"/>
            <a:ext cx="1156813" cy="957628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105410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" y="0"/>
            <a:ext cx="79914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3. Умение интегрировать 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и интерпретировать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933" y="1959934"/>
            <a:ext cx="4214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Выявить и перечислить подтверждающие доказательства,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сравнения и сопоставления информации, в которой требуется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собрать два или более фрагмента информации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текста.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Сделать вывод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предполагаемой связи. Получить вывод из локального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контекста. Для этого интерпретировать значение слова или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фразы и др.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1700" y="2023239"/>
            <a:ext cx="406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Решить задачи: на проценты, отношения и пропорции; соотношение между величинами (количество, стоимость; скорость, время, расстояние; данные бытовых приборов учета расхода электроэнергии, воды, газа)</a:t>
            </a:r>
          </a:p>
        </p:txBody>
      </p:sp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5800" y="4711700"/>
            <a:ext cx="3102495" cy="16485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5500" y="5105400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799" cy="94297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Нормативное обоснование</a:t>
            </a:r>
            <a:endParaRPr lang="ru-RU" dirty="0"/>
          </a:p>
        </p:txBody>
      </p:sp>
      <p:pic>
        <p:nvPicPr>
          <p:cNvPr id="4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2" cstate="print"/>
          <a:srcRect t="67817" r="51885" b="-2174"/>
          <a:stretch>
            <a:fillRect/>
          </a:stretch>
        </p:blipFill>
        <p:spPr bwMode="auto">
          <a:xfrm flipH="1">
            <a:off x="76200" y="740715"/>
            <a:ext cx="5867400" cy="54686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67" y="1045515"/>
            <a:ext cx="6334475" cy="3695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Методология и критерии оценки качества знаний учащихся на основе практики международных исследований</a:t>
            </a:r>
          </a:p>
        </p:txBody>
      </p:sp>
      <p:pic>
        <p:nvPicPr>
          <p:cNvPr id="6" name="Рисунок 5" descr="a9326684c4230eb61082aa0cd4bd21ae.png"/>
          <p:cNvPicPr>
            <a:picLocks noChangeAspect="1"/>
          </p:cNvPicPr>
          <p:nvPr/>
        </p:nvPicPr>
        <p:blipFill>
          <a:blip r:embed="rId3" cstate="print"/>
          <a:srcRect t="12510" r="27301"/>
          <a:stretch>
            <a:fillRect/>
          </a:stretch>
        </p:blipFill>
        <p:spPr>
          <a:xfrm>
            <a:off x="5601397" y="3859619"/>
            <a:ext cx="3531970" cy="31910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52475" y="0"/>
            <a:ext cx="794385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4. Анализ текстов </a:t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разных типов</a:t>
            </a:r>
          </a:p>
        </p:txBody>
      </p:sp>
      <p:pic>
        <p:nvPicPr>
          <p:cNvPr id="4" name="Содержимое 3" descr="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778500"/>
            <a:ext cx="1266343" cy="1048299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1 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410200"/>
            <a:ext cx="1651031" cy="1505875"/>
          </a:xfrm>
          <a:prstGeom prst="rect">
            <a:avLst/>
          </a:prstGeom>
        </p:spPr>
      </p:pic>
      <p:pic>
        <p:nvPicPr>
          <p:cNvPr id="12" name="Рисунок 11" descr="scrib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486400"/>
            <a:ext cx="1326190" cy="1326190"/>
          </a:xfrm>
          <a:prstGeom prst="rect">
            <a:avLst/>
          </a:prstGeom>
        </p:spPr>
      </p:pic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5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5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105410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1981200"/>
            <a:ext cx="4140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Проанализировать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текст-изложение – тип текста,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котором информация представлена как составные понятия. Текст объясняет,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различные элементы составляют единое целое.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Примеры: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эссе, график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изменениями численности населения,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концептуальная карта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2057400"/>
            <a:ext cx="401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Устно изложить основное содержание прочитанного /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прослушанного текста.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Воспринять на слух, понять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объяснить содержание, нужную / интересующую / запрашиваемую информацию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несложных аутентичных текстах, которые содержат неизученные языковые явления</a:t>
            </a:r>
          </a:p>
        </p:txBody>
      </p:sp>
      <p:pic>
        <p:nvPicPr>
          <p:cNvPr id="20" name="Рисунок 19" descr="KijoRq6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181600"/>
            <a:ext cx="2827368" cy="1181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0" y="541020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ИН. ЯЗЫК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 420"/>
          <p:cNvSpPr>
            <a:spLocks noChangeArrowheads="1"/>
          </p:cNvSpPr>
          <p:nvPr/>
        </p:nvSpPr>
        <p:spPr bwMode="auto">
          <a:xfrm>
            <a:off x="631031" y="2081014"/>
            <a:ext cx="7046119" cy="808236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5" name="Rectangle 370"/>
          <p:cNvSpPr>
            <a:spLocks noChangeArrowheads="1"/>
          </p:cNvSpPr>
          <p:nvPr/>
        </p:nvSpPr>
        <p:spPr bwMode="auto">
          <a:xfrm>
            <a:off x="634181" y="1225550"/>
            <a:ext cx="7042969" cy="838199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41300" y="76200"/>
            <a:ext cx="84455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Уровни читательской грамотности</a:t>
            </a:r>
          </a:p>
        </p:txBody>
      </p:sp>
      <p:grpSp>
        <p:nvGrpSpPr>
          <p:cNvPr id="66915" name="Group 355"/>
          <p:cNvGrpSpPr>
            <a:grpSpLocks noChangeAspect="1"/>
          </p:cNvGrpSpPr>
          <p:nvPr/>
        </p:nvGrpSpPr>
        <p:grpSpPr bwMode="auto">
          <a:xfrm>
            <a:off x="5378450" y="368300"/>
            <a:ext cx="2825749" cy="5759449"/>
            <a:chOff x="876" y="815"/>
            <a:chExt cx="1780" cy="3058"/>
          </a:xfrm>
        </p:grpSpPr>
        <p:grpSp>
          <p:nvGrpSpPr>
            <p:cNvPr id="67116" name="Group 556"/>
            <p:cNvGrpSpPr>
              <a:grpSpLocks/>
            </p:cNvGrpSpPr>
            <p:nvPr/>
          </p:nvGrpSpPr>
          <p:grpSpPr bwMode="auto">
            <a:xfrm>
              <a:off x="876" y="815"/>
              <a:ext cx="1780" cy="2195"/>
              <a:chOff x="876" y="815"/>
              <a:chExt cx="1780" cy="2195"/>
            </a:xfrm>
          </p:grpSpPr>
          <p:sp>
            <p:nvSpPr>
              <p:cNvPr id="66916" name="Rectangle 356"/>
              <p:cNvSpPr>
                <a:spLocks noChangeArrowheads="1"/>
              </p:cNvSpPr>
              <p:nvPr/>
            </p:nvSpPr>
            <p:spPr bwMode="auto">
              <a:xfrm>
                <a:off x="876" y="815"/>
                <a:ext cx="85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18" name="Rectangle 358"/>
              <p:cNvSpPr>
                <a:spLocks noChangeArrowheads="1"/>
              </p:cNvSpPr>
              <p:nvPr/>
            </p:nvSpPr>
            <p:spPr bwMode="auto">
              <a:xfrm>
                <a:off x="133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0" name="Rectangle 360"/>
              <p:cNvSpPr>
                <a:spLocks noChangeArrowheads="1"/>
              </p:cNvSpPr>
              <p:nvPr/>
            </p:nvSpPr>
            <p:spPr bwMode="auto">
              <a:xfrm>
                <a:off x="1761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2" name="Rectangle 362"/>
              <p:cNvSpPr>
                <a:spLocks noChangeArrowheads="1"/>
              </p:cNvSpPr>
              <p:nvPr/>
            </p:nvSpPr>
            <p:spPr bwMode="auto">
              <a:xfrm>
                <a:off x="2198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3" name="Rectangle 363"/>
              <p:cNvSpPr>
                <a:spLocks noChangeArrowheads="1"/>
              </p:cNvSpPr>
              <p:nvPr/>
            </p:nvSpPr>
            <p:spPr bwMode="auto">
              <a:xfrm>
                <a:off x="247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5" name="Rectangle 365"/>
              <p:cNvSpPr>
                <a:spLocks noChangeArrowheads="1"/>
              </p:cNvSpPr>
              <p:nvPr/>
            </p:nvSpPr>
            <p:spPr bwMode="auto">
              <a:xfrm>
                <a:off x="1409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7" name="Rectangle 367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9" name="Rectangle 369"/>
              <p:cNvSpPr>
                <a:spLocks noChangeArrowheads="1"/>
              </p:cNvSpPr>
              <p:nvPr/>
            </p:nvSpPr>
            <p:spPr bwMode="auto">
              <a:xfrm>
                <a:off x="2283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0" name="Rectangle 370"/>
              <p:cNvSpPr>
                <a:spLocks noChangeArrowheads="1"/>
              </p:cNvSpPr>
              <p:nvPr/>
            </p:nvSpPr>
            <p:spPr bwMode="auto">
              <a:xfrm>
                <a:off x="2358" y="1273"/>
                <a:ext cx="234" cy="117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1" name="Rectangle 371"/>
              <p:cNvSpPr>
                <a:spLocks noChangeArrowheads="1"/>
              </p:cNvSpPr>
              <p:nvPr/>
            </p:nvSpPr>
            <p:spPr bwMode="auto">
              <a:xfrm>
                <a:off x="2358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2" name="Rectangle 372"/>
              <p:cNvSpPr>
                <a:spLocks noChangeArrowheads="1"/>
              </p:cNvSpPr>
              <p:nvPr/>
            </p:nvSpPr>
            <p:spPr bwMode="auto">
              <a:xfrm>
                <a:off x="2539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3" name="Rectangle 373"/>
              <p:cNvSpPr>
                <a:spLocks noChangeArrowheads="1"/>
              </p:cNvSpPr>
              <p:nvPr/>
            </p:nvSpPr>
            <p:spPr bwMode="auto">
              <a:xfrm>
                <a:off x="2411" y="1390"/>
                <a:ext cx="128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4" name="Rectangle 374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5" name="Rectangle 375"/>
              <p:cNvSpPr>
                <a:spLocks noChangeArrowheads="1"/>
              </p:cNvSpPr>
              <p:nvPr/>
            </p:nvSpPr>
            <p:spPr bwMode="auto">
              <a:xfrm>
                <a:off x="2517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47" name="Picture 38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4" y="1262"/>
                <a:ext cx="1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59" name="Picture 39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1" y="1262"/>
                <a:ext cx="1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70" name="Picture 4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6" y="1262"/>
                <a:ext cx="22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971" name="Rectangle 411"/>
              <p:cNvSpPr>
                <a:spLocks noChangeArrowheads="1"/>
              </p:cNvSpPr>
              <p:nvPr/>
            </p:nvSpPr>
            <p:spPr bwMode="auto">
              <a:xfrm>
                <a:off x="2358" y="1262"/>
                <a:ext cx="234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2" name="Rectangle 412"/>
              <p:cNvSpPr>
                <a:spLocks noChangeArrowheads="1"/>
              </p:cNvSpPr>
              <p:nvPr/>
            </p:nvSpPr>
            <p:spPr bwMode="auto">
              <a:xfrm>
                <a:off x="2592" y="1262"/>
                <a:ext cx="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3" name="Rectangle 413"/>
              <p:cNvSpPr>
                <a:spLocks noChangeArrowheads="1"/>
              </p:cNvSpPr>
              <p:nvPr/>
            </p:nvSpPr>
            <p:spPr bwMode="auto">
              <a:xfrm>
                <a:off x="2592" y="1273"/>
                <a:ext cx="1" cy="4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5" name="Rectangle 415"/>
              <p:cNvSpPr>
                <a:spLocks noChangeArrowheads="1"/>
              </p:cNvSpPr>
              <p:nvPr/>
            </p:nvSpPr>
            <p:spPr bwMode="auto">
              <a:xfrm>
                <a:off x="1409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7" name="Rectangle 417"/>
              <p:cNvSpPr>
                <a:spLocks noChangeArrowheads="1"/>
              </p:cNvSpPr>
              <p:nvPr/>
            </p:nvSpPr>
            <p:spPr bwMode="auto">
              <a:xfrm>
                <a:off x="1846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9" name="Rectangle 419"/>
              <p:cNvSpPr>
                <a:spLocks noChangeArrowheads="1"/>
              </p:cNvSpPr>
              <p:nvPr/>
            </p:nvSpPr>
            <p:spPr bwMode="auto">
              <a:xfrm>
                <a:off x="2283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0" name="Rectangle 420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95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1" name="Rectangle 421"/>
              <p:cNvSpPr>
                <a:spLocks noChangeArrowheads="1"/>
              </p:cNvSpPr>
              <p:nvPr/>
            </p:nvSpPr>
            <p:spPr bwMode="auto">
              <a:xfrm>
                <a:off x="2358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2" name="Rectangle 422"/>
              <p:cNvSpPr>
                <a:spLocks noChangeArrowheads="1"/>
              </p:cNvSpPr>
              <p:nvPr/>
            </p:nvSpPr>
            <p:spPr bwMode="auto">
              <a:xfrm>
                <a:off x="2539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3" name="Rectangle 423"/>
              <p:cNvSpPr>
                <a:spLocks noChangeArrowheads="1"/>
              </p:cNvSpPr>
              <p:nvPr/>
            </p:nvSpPr>
            <p:spPr bwMode="auto">
              <a:xfrm>
                <a:off x="2411" y="1816"/>
                <a:ext cx="128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4" name="Rectangle 424"/>
              <p:cNvSpPr>
                <a:spLocks noChangeArrowheads="1"/>
              </p:cNvSpPr>
              <p:nvPr/>
            </p:nvSpPr>
            <p:spPr bwMode="auto">
              <a:xfrm>
                <a:off x="2422" y="1816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5" name="Rectangle 425"/>
              <p:cNvSpPr>
                <a:spLocks noChangeArrowheads="1"/>
              </p:cNvSpPr>
              <p:nvPr/>
            </p:nvSpPr>
            <p:spPr bwMode="auto">
              <a:xfrm>
                <a:off x="2517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86" name="Picture 4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7" name="Picture 4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8" name="Picture 4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9" name="Picture 4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0" name="Picture 4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1" name="Picture 4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2" name="Picture 4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3" name="Picture 43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4" name="Picture 4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5" name="Picture 43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6" name="Picture 4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7" name="Picture 4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1721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8" name="Picture 4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9" name="Picture 43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0" name="Picture 44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1" name="Picture 4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2" name="Picture 44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3" name="Picture 44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4" name="Picture 44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5" name="Picture 44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6" name="Picture 44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7" name="Picture 44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8" name="Picture 44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9" name="Picture 44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1721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0" name="Picture 45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1" name="Picture 45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2" name="Picture 45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3" name="Picture 45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4" name="Picture 45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5" name="Picture 45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6" name="Picture 45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76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7" name="Picture 45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08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8" name="Picture 45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9" name="Picture 45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9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20" name="Picture 46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336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21" name="Rectangle 461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2" name="Rectangle 462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3" name="Rectangle 463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4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5" name="Rectangle 465"/>
              <p:cNvSpPr>
                <a:spLocks noChangeArrowheads="1"/>
              </p:cNvSpPr>
              <p:nvPr/>
            </p:nvSpPr>
            <p:spPr bwMode="auto">
              <a:xfrm>
                <a:off x="1409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7" name="Rectangle 467"/>
              <p:cNvSpPr>
                <a:spLocks noChangeArrowheads="1"/>
              </p:cNvSpPr>
              <p:nvPr/>
            </p:nvSpPr>
            <p:spPr bwMode="auto">
              <a:xfrm>
                <a:off x="1846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9" name="Rectangle 469"/>
              <p:cNvSpPr>
                <a:spLocks noChangeArrowheads="1"/>
              </p:cNvSpPr>
              <p:nvPr/>
            </p:nvSpPr>
            <p:spPr bwMode="auto">
              <a:xfrm>
                <a:off x="2283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0" name="Rectangle 470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96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1" name="Rectangle 471"/>
              <p:cNvSpPr>
                <a:spLocks noChangeArrowheads="1"/>
              </p:cNvSpPr>
              <p:nvPr/>
            </p:nvSpPr>
            <p:spPr bwMode="auto">
              <a:xfrm>
                <a:off x="2358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2" name="Rectangle 472"/>
              <p:cNvSpPr>
                <a:spLocks noChangeArrowheads="1"/>
              </p:cNvSpPr>
              <p:nvPr/>
            </p:nvSpPr>
            <p:spPr bwMode="auto">
              <a:xfrm>
                <a:off x="2539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3" name="Rectangle 473"/>
              <p:cNvSpPr>
                <a:spLocks noChangeArrowheads="1"/>
              </p:cNvSpPr>
              <p:nvPr/>
            </p:nvSpPr>
            <p:spPr bwMode="auto">
              <a:xfrm>
                <a:off x="2411" y="2253"/>
                <a:ext cx="128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4" name="Rectangle 474"/>
              <p:cNvSpPr>
                <a:spLocks noChangeArrowheads="1"/>
              </p:cNvSpPr>
              <p:nvPr/>
            </p:nvSpPr>
            <p:spPr bwMode="auto">
              <a:xfrm>
                <a:off x="2422" y="2253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5" name="Rectangle 475"/>
              <p:cNvSpPr>
                <a:spLocks noChangeArrowheads="1"/>
              </p:cNvSpPr>
              <p:nvPr/>
            </p:nvSpPr>
            <p:spPr bwMode="auto">
              <a:xfrm>
                <a:off x="2517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36" name="Picture 47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7" name="Picture 4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8" name="Picture 47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9" name="Picture 47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0" name="Picture 48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1" name="Picture 48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2" name="Picture 48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3" name="Picture 48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4" name="Picture 48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5" name="Picture 4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6" name="Picture 48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7" name="Picture 48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2157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8" name="Picture 48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9" name="Picture 48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0" name="Picture 49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1" name="Picture 49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2" name="Picture 49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3" name="Picture 49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4" name="Picture 49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5" name="Picture 49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6" name="Picture 49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7" name="Picture 49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8" name="Picture 49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9" name="Picture 49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2157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0" name="Picture 50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1" name="Picture 50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2" name="Picture 50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3" name="Picture 50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4" name="Picture 50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5" name="Picture 50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6" name="Picture 50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76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7" name="Picture 50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08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8" name="Picture 50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9" name="Picture 50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9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70" name="Picture 51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336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71" name="Rectangle 511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2" name="Rectangle 512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3" name="Rectangle 513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43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5" name="Rectangle 515"/>
              <p:cNvSpPr>
                <a:spLocks noChangeArrowheads="1"/>
              </p:cNvSpPr>
              <p:nvPr/>
            </p:nvSpPr>
            <p:spPr bwMode="auto">
              <a:xfrm>
                <a:off x="1409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7" name="Rectangle 517"/>
              <p:cNvSpPr>
                <a:spLocks noChangeArrowheads="1"/>
              </p:cNvSpPr>
              <p:nvPr/>
            </p:nvSpPr>
            <p:spPr bwMode="auto">
              <a:xfrm>
                <a:off x="1846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9" name="Rectangle 519"/>
              <p:cNvSpPr>
                <a:spLocks noChangeArrowheads="1"/>
              </p:cNvSpPr>
              <p:nvPr/>
            </p:nvSpPr>
            <p:spPr bwMode="auto">
              <a:xfrm>
                <a:off x="2283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0" name="Rectangle 520"/>
              <p:cNvSpPr>
                <a:spLocks noChangeArrowheads="1"/>
              </p:cNvSpPr>
              <p:nvPr/>
            </p:nvSpPr>
            <p:spPr bwMode="auto">
              <a:xfrm>
                <a:off x="2358" y="2594"/>
                <a:ext cx="234" cy="85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1" name="Rectangle 521"/>
              <p:cNvSpPr>
                <a:spLocks noChangeArrowheads="1"/>
              </p:cNvSpPr>
              <p:nvPr/>
            </p:nvSpPr>
            <p:spPr bwMode="auto">
              <a:xfrm>
                <a:off x="2358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2" name="Rectangle 522"/>
              <p:cNvSpPr>
                <a:spLocks noChangeArrowheads="1"/>
              </p:cNvSpPr>
              <p:nvPr/>
            </p:nvSpPr>
            <p:spPr bwMode="auto">
              <a:xfrm>
                <a:off x="2539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3" name="Rectangle 523"/>
              <p:cNvSpPr>
                <a:spLocks noChangeArrowheads="1"/>
              </p:cNvSpPr>
              <p:nvPr/>
            </p:nvSpPr>
            <p:spPr bwMode="auto">
              <a:xfrm>
                <a:off x="2411" y="2679"/>
                <a:ext cx="128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4" name="Rectangle 524"/>
              <p:cNvSpPr>
                <a:spLocks noChangeArrowheads="1"/>
              </p:cNvSpPr>
              <p:nvPr/>
            </p:nvSpPr>
            <p:spPr bwMode="auto">
              <a:xfrm>
                <a:off x="2422" y="2668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5" name="Rectangle 525"/>
              <p:cNvSpPr>
                <a:spLocks noChangeArrowheads="1"/>
              </p:cNvSpPr>
              <p:nvPr/>
            </p:nvSpPr>
            <p:spPr bwMode="auto">
              <a:xfrm>
                <a:off x="2517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86" name="Picture 5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7" name="Picture 5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8" name="Picture 5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9" name="Picture 5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0" name="Picture 5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1" name="Picture 5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2" name="Picture 5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3" name="Picture 53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4" name="Picture 5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5" name="Picture 53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6" name="Picture 5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7" name="Picture 5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2594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8" name="Picture 5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9" name="Picture 53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0" name="Picture 54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1" name="Picture 5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2" name="Picture 54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3" name="Picture 54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4" name="Picture 54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5" name="Picture 54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6" name="Picture 54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7" name="Picture 54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8" name="Picture 54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9" name="Picture 54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2594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0" name="Picture 55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1" name="Picture 55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2" name="Picture 55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3" name="Picture 55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4" name="Picture 55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5" name="Picture 55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7117" name="Picture 5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2594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8" name="Picture 55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9" name="Picture 55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0" name="Picture 56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2594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1" name="Picture 56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2594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3" name="Rectangle 563"/>
            <p:cNvSpPr>
              <a:spLocks noChangeArrowheads="1"/>
            </p:cNvSpPr>
            <p:nvPr/>
          </p:nvSpPr>
          <p:spPr bwMode="auto">
            <a:xfrm>
              <a:off x="2592" y="25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4" name="Rectangle 564"/>
            <p:cNvSpPr>
              <a:spLocks noChangeArrowheads="1"/>
            </p:cNvSpPr>
            <p:nvPr/>
          </p:nvSpPr>
          <p:spPr bwMode="auto">
            <a:xfrm>
              <a:off x="2592" y="2594"/>
              <a:ext cx="1" cy="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6" name="Rectangle 566"/>
            <p:cNvSpPr>
              <a:spLocks noChangeArrowheads="1"/>
            </p:cNvSpPr>
            <p:nvPr/>
          </p:nvSpPr>
          <p:spPr bwMode="auto">
            <a:xfrm>
              <a:off x="1409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28" name="Rectangle 568"/>
            <p:cNvSpPr>
              <a:spLocks noChangeArrowheads="1"/>
            </p:cNvSpPr>
            <p:nvPr/>
          </p:nvSpPr>
          <p:spPr bwMode="auto">
            <a:xfrm>
              <a:off x="1846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0" name="Rectangle 570"/>
            <p:cNvSpPr>
              <a:spLocks noChangeArrowheads="1"/>
            </p:cNvSpPr>
            <p:nvPr/>
          </p:nvSpPr>
          <p:spPr bwMode="auto">
            <a:xfrm>
              <a:off x="2283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1" name="Rectangle 571"/>
            <p:cNvSpPr>
              <a:spLocks noChangeArrowheads="1"/>
            </p:cNvSpPr>
            <p:nvPr/>
          </p:nvSpPr>
          <p:spPr bwMode="auto">
            <a:xfrm>
              <a:off x="2358" y="3010"/>
              <a:ext cx="234" cy="8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2" name="Rectangle 572"/>
            <p:cNvSpPr>
              <a:spLocks noChangeArrowheads="1"/>
            </p:cNvSpPr>
            <p:nvPr/>
          </p:nvSpPr>
          <p:spPr bwMode="auto">
            <a:xfrm>
              <a:off x="2358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3" name="Rectangle 573"/>
            <p:cNvSpPr>
              <a:spLocks noChangeArrowheads="1"/>
            </p:cNvSpPr>
            <p:nvPr/>
          </p:nvSpPr>
          <p:spPr bwMode="auto">
            <a:xfrm>
              <a:off x="2539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4" name="Rectangle 574"/>
            <p:cNvSpPr>
              <a:spLocks noChangeArrowheads="1"/>
            </p:cNvSpPr>
            <p:nvPr/>
          </p:nvSpPr>
          <p:spPr bwMode="auto">
            <a:xfrm>
              <a:off x="2411" y="3095"/>
              <a:ext cx="128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5" name="Rectangle 575"/>
            <p:cNvSpPr>
              <a:spLocks noChangeArrowheads="1"/>
            </p:cNvSpPr>
            <p:nvPr/>
          </p:nvSpPr>
          <p:spPr bwMode="auto">
            <a:xfrm>
              <a:off x="2422" y="3084"/>
              <a:ext cx="18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6" name="Rectangle 576"/>
            <p:cNvSpPr>
              <a:spLocks noChangeArrowheads="1"/>
            </p:cNvSpPr>
            <p:nvPr/>
          </p:nvSpPr>
          <p:spPr bwMode="auto">
            <a:xfrm>
              <a:off x="2517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37" name="Picture 5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8" name="Picture 57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9" name="Picture 5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2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0" name="Picture 5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1" name="Picture 5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2" name="Picture 5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0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3" name="Picture 5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4" name="Picture 58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5" name="Picture 58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6" name="Picture 5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7" name="Picture 58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2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8" name="Picture 58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" y="3010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9" name="Picture 58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0" name="Picture 59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37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1" name="Picture 59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2" name="Picture 59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2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3" name="Picture 59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4" name="Picture 59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5" name="Picture 59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6" name="Picture 59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2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7" name="Picture 59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8" name="Picture 59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9" name="Picture 59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99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0" name="Picture 60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1" y="301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1" name="Picture 60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1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2" name="Picture 60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63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3" name="Picture 60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6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4" name="Picture 60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49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5" name="Picture 60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6" name="Picture 60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7" name="Picture 60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8" name="Picture 60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9" name="Picture 60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0" name="Picture 6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1" name="Picture 61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72" name="Rectangle 612"/>
            <p:cNvSpPr>
              <a:spLocks noChangeArrowheads="1"/>
            </p:cNvSpPr>
            <p:nvPr/>
          </p:nvSpPr>
          <p:spPr bwMode="auto">
            <a:xfrm>
              <a:off x="2358" y="3010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3" name="Rectangle 613"/>
            <p:cNvSpPr>
              <a:spLocks noChangeArrowheads="1"/>
            </p:cNvSpPr>
            <p:nvPr/>
          </p:nvSpPr>
          <p:spPr bwMode="auto">
            <a:xfrm>
              <a:off x="2592" y="301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4" name="Rectangle 614"/>
            <p:cNvSpPr>
              <a:spLocks noChangeArrowheads="1"/>
            </p:cNvSpPr>
            <p:nvPr/>
          </p:nvSpPr>
          <p:spPr bwMode="auto">
            <a:xfrm>
              <a:off x="2592" y="3010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6" name="Rectangle 616"/>
            <p:cNvSpPr>
              <a:spLocks noChangeArrowheads="1"/>
            </p:cNvSpPr>
            <p:nvPr/>
          </p:nvSpPr>
          <p:spPr bwMode="auto">
            <a:xfrm>
              <a:off x="1409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78" name="Rectangle 618"/>
            <p:cNvSpPr>
              <a:spLocks noChangeArrowheads="1"/>
            </p:cNvSpPr>
            <p:nvPr/>
          </p:nvSpPr>
          <p:spPr bwMode="auto">
            <a:xfrm>
              <a:off x="1846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0" name="Rectangle 620"/>
            <p:cNvSpPr>
              <a:spLocks noChangeArrowheads="1"/>
            </p:cNvSpPr>
            <p:nvPr/>
          </p:nvSpPr>
          <p:spPr bwMode="auto">
            <a:xfrm>
              <a:off x="2283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1" name="Rectangle 621"/>
            <p:cNvSpPr>
              <a:spLocks noChangeArrowheads="1"/>
            </p:cNvSpPr>
            <p:nvPr/>
          </p:nvSpPr>
          <p:spPr bwMode="auto">
            <a:xfrm>
              <a:off x="2358" y="3425"/>
              <a:ext cx="234" cy="8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2" name="Rectangle 622"/>
            <p:cNvSpPr>
              <a:spLocks noChangeArrowheads="1"/>
            </p:cNvSpPr>
            <p:nvPr/>
          </p:nvSpPr>
          <p:spPr bwMode="auto">
            <a:xfrm>
              <a:off x="2358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3" name="Rectangle 623"/>
            <p:cNvSpPr>
              <a:spLocks noChangeArrowheads="1"/>
            </p:cNvSpPr>
            <p:nvPr/>
          </p:nvSpPr>
          <p:spPr bwMode="auto">
            <a:xfrm>
              <a:off x="2539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4" name="Rectangle 624"/>
            <p:cNvSpPr>
              <a:spLocks noChangeArrowheads="1"/>
            </p:cNvSpPr>
            <p:nvPr/>
          </p:nvSpPr>
          <p:spPr bwMode="auto">
            <a:xfrm>
              <a:off x="2411" y="3510"/>
              <a:ext cx="128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5" name="Rectangle 625"/>
            <p:cNvSpPr>
              <a:spLocks noChangeArrowheads="1"/>
            </p:cNvSpPr>
            <p:nvPr/>
          </p:nvSpPr>
          <p:spPr bwMode="auto">
            <a:xfrm>
              <a:off x="2380" y="3432"/>
              <a:ext cx="1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6" name="Rectangle 626"/>
            <p:cNvSpPr>
              <a:spLocks noChangeArrowheads="1"/>
            </p:cNvSpPr>
            <p:nvPr/>
          </p:nvSpPr>
          <p:spPr bwMode="auto">
            <a:xfrm>
              <a:off x="2517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87" name="Picture 6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8" name="Picture 6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9" name="Picture 6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2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0" name="Picture 6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1" name="Picture 6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2" name="Picture 6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0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3" name="Picture 6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4" name="Picture 6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5" name="Picture 6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6" name="Picture 6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7" name="Picture 6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2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8" name="Picture 6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" y="3425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9" name="Picture 6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0" name="Picture 6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37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1" name="Picture 64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2" name="Picture 64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2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3" name="Picture 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4" name="Picture 6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5" name="Picture 64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6" name="Picture 64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2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7" name="Picture 6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8" name="Picture 64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9" name="Picture 64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99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0" name="Picture 65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1" y="3425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1" name="Picture 6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1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2" name="Picture 65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63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3" name="Picture 65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6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4" name="Picture 65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49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5" name="Picture 65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6" name="Picture 65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7" name="Picture 6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8" name="Picture 65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9" name="Picture 65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0" name="Picture 66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1" name="Picture 66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22" name="Rectangle 662"/>
            <p:cNvSpPr>
              <a:spLocks noChangeArrowheads="1"/>
            </p:cNvSpPr>
            <p:nvPr/>
          </p:nvSpPr>
          <p:spPr bwMode="auto">
            <a:xfrm>
              <a:off x="2358" y="3425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23" name="Rectangle 663"/>
            <p:cNvSpPr>
              <a:spLocks noChangeArrowheads="1"/>
            </p:cNvSpPr>
            <p:nvPr/>
          </p:nvSpPr>
          <p:spPr bwMode="auto">
            <a:xfrm>
              <a:off x="2592" y="3425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7224" name="Picture 66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5" name="Picture 66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6" name="Picture 66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21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7" name="Picture 66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6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8" name="Picture 66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0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9" name="Picture 66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4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0" name="Picture 67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2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1" name="Picture 67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35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2" name="Picture 67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6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3" name="Picture 67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0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4" name="Picture 67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5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5" name="Picture 67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84" y="384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6" name="Picture 67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8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7" name="Picture 67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2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8" name="Picture 67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6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9" name="Picture 67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1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0" name="Picture 68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4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1" name="Picture 68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8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2" name="Picture 68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2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3" name="Picture 68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72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4" name="Picture 68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1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5" name="Picture 68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857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6" name="Picture 68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7" name="Picture 68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910" y="3840"/>
              <a:ext cx="1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8" name="Picture 68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2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9" name="Picture 68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63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0" name="Picture 69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95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1" name="Picture 691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38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2" name="Picture 69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8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3" name="Picture 69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2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4" name="Picture 694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66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5" name="Picture 69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08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6" name="Picture 696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240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7" name="Picture 69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28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8" name="Picture 69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326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59" name="Rectangle 699"/>
            <p:cNvSpPr>
              <a:spLocks noChangeArrowheads="1"/>
            </p:cNvSpPr>
            <p:nvPr/>
          </p:nvSpPr>
          <p:spPr bwMode="auto">
            <a:xfrm>
              <a:off x="2347" y="3840"/>
              <a:ext cx="24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0" name="Rectangle 700"/>
            <p:cNvSpPr>
              <a:spLocks noChangeArrowheads="1"/>
            </p:cNvSpPr>
            <p:nvPr/>
          </p:nvSpPr>
          <p:spPr bwMode="auto">
            <a:xfrm>
              <a:off x="2592" y="3425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1" name="Rectangle 701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2" name="Rectangle 702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3" name="Rectangle 703"/>
            <p:cNvSpPr>
              <a:spLocks noChangeArrowheads="1"/>
            </p:cNvSpPr>
            <p:nvPr/>
          </p:nvSpPr>
          <p:spPr bwMode="auto">
            <a:xfrm>
              <a:off x="898" y="3830"/>
              <a:ext cx="1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678426" y="1219200"/>
            <a:ext cx="6998724" cy="8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Ученик делает сложные выводы, противопоставляет. Полностью понимает детали, незнакомые идеи, противоречия и абстрактную информацию. Интегрирует тексты и критически оценивает их и т.д.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663677" y="2057400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Делает множественные выводы, сравнивает и сопоставляет тексты. Полностью и подробно понимает. Структурирует неявную информацию. Критически оценивает текст с незнакомым контекстом и др.</a:t>
            </a:r>
          </a:p>
        </p:txBody>
      </p:sp>
      <p:sp>
        <p:nvSpPr>
          <p:cNvPr id="747" name="Rectangle 470"/>
          <p:cNvSpPr>
            <a:spLocks noChangeArrowheads="1"/>
          </p:cNvSpPr>
          <p:nvPr/>
        </p:nvSpPr>
        <p:spPr bwMode="auto">
          <a:xfrm>
            <a:off x="624311" y="2927350"/>
            <a:ext cx="7059189" cy="793750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8" name="Rectangle 520"/>
          <p:cNvSpPr>
            <a:spLocks noChangeArrowheads="1"/>
          </p:cNvSpPr>
          <p:nvPr/>
        </p:nvSpPr>
        <p:spPr bwMode="auto">
          <a:xfrm>
            <a:off x="614363" y="3744275"/>
            <a:ext cx="7075487" cy="768731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9" name="Rectangle 571"/>
          <p:cNvSpPr>
            <a:spLocks noChangeArrowheads="1"/>
          </p:cNvSpPr>
          <p:nvPr/>
        </p:nvSpPr>
        <p:spPr bwMode="auto">
          <a:xfrm>
            <a:off x="619125" y="4533901"/>
            <a:ext cx="7058025" cy="723899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0" name="Rectangle 622"/>
          <p:cNvSpPr>
            <a:spLocks noChangeArrowheads="1"/>
          </p:cNvSpPr>
          <p:nvPr/>
        </p:nvSpPr>
        <p:spPr bwMode="auto">
          <a:xfrm>
            <a:off x="623888" y="5289551"/>
            <a:ext cx="7059613" cy="7810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1" name="TextBox 750"/>
          <p:cNvSpPr txBox="1"/>
          <p:nvPr/>
        </p:nvSpPr>
        <p:spPr>
          <a:xfrm>
            <a:off x="614363" y="2910348"/>
            <a:ext cx="707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 Находит информацию, заданную неявно и в незнакомом контексте. Детально и точно понимает длинные сложные и незнакомые тексты. Формулирует гипотезу, критически оценивает текст и др.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644012" y="3726426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Находит разрозненную информацию в тексте, хорошо понимает текст, устанавливает его связь с повседневными знаниями. Интерпретирует текст, понимает противоречия, детально понимает текст и пр.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658760" y="4471219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 Находит информацию в тексте и делает на ее основе простейшие умозаключения. Делает сравнения, опирается на свой опыт, свое отношение к реалиям текста и др.</a:t>
            </a:r>
          </a:p>
        </p:txBody>
      </p:sp>
      <p:sp>
        <p:nvSpPr>
          <p:cNvPr id="755" name="TextBox 754"/>
          <p:cNvSpPr txBox="1"/>
          <p:nvPr/>
        </p:nvSpPr>
        <p:spPr>
          <a:xfrm>
            <a:off x="673894" y="5257800"/>
            <a:ext cx="699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 Находит явно заданную информацию, определяет основную тему...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Находит одну единицу информации в явном виде и пр. Тексты короткие и синтаксически простые…</a:t>
            </a:r>
          </a:p>
        </p:txBody>
      </p:sp>
      <p:cxnSp>
        <p:nvCxnSpPr>
          <p:cNvPr id="762" name="Прямая соединительная линия 761"/>
          <p:cNvCxnSpPr/>
          <p:nvPr/>
        </p:nvCxnSpPr>
        <p:spPr>
          <a:xfrm>
            <a:off x="612058" y="5574890"/>
            <a:ext cx="74774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4" name="Прямоугольник 763"/>
          <p:cNvSpPr/>
          <p:nvPr/>
        </p:nvSpPr>
        <p:spPr>
          <a:xfrm>
            <a:off x="7686676" y="5334000"/>
            <a:ext cx="45719" cy="47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4" name="Рисунок 313" descr="6bb4392565f4a772fd88766b4ccf9912.png"/>
          <p:cNvPicPr>
            <a:picLocks noChangeAspect="1"/>
          </p:cNvPicPr>
          <p:nvPr/>
        </p:nvPicPr>
        <p:blipFill>
          <a:blip r:embed="rId27" cstate="print"/>
          <a:srcRect t="39535" b="48217"/>
          <a:stretch>
            <a:fillRect/>
          </a:stretch>
        </p:blipFill>
        <p:spPr>
          <a:xfrm flipH="1">
            <a:off x="-3" y="6018028"/>
            <a:ext cx="7304569" cy="8399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ts val="3300"/>
              </a:lnSpc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Наивысший  уровень 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читательской грамотности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52400" y="1143000"/>
          <a:ext cx="8851900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858000" y="1309914"/>
            <a:ext cx="2286000" cy="2214339"/>
            <a:chOff x="12517030" y="1091661"/>
            <a:chExt cx="1749879" cy="1749879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17030" y="1091661"/>
              <a:ext cx="1749879" cy="17498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2775966" y="1506732"/>
              <a:ext cx="1281395" cy="75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6-й </a:t>
              </a:r>
              <a:b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0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ournal-applied-mathematics-and-statistics.png"/>
          <p:cNvPicPr>
            <a:picLocks noChangeAspect="1"/>
          </p:cNvPicPr>
          <p:nvPr/>
        </p:nvPicPr>
        <p:blipFill>
          <a:blip r:embed="rId2" cstate="print"/>
          <a:srcRect t="3389"/>
          <a:stretch>
            <a:fillRect/>
          </a:stretch>
        </p:blipFill>
        <p:spPr>
          <a:xfrm>
            <a:off x="0" y="0"/>
            <a:ext cx="9144000" cy="5123790"/>
          </a:xfrm>
          <a:prstGeom prst="rect">
            <a:avLst/>
          </a:prstGeom>
        </p:spPr>
      </p:pic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0" y="14573"/>
            <a:ext cx="9144000" cy="2804422"/>
          </a:xfrm>
        </p:spPr>
      </p:pic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164" y="266700"/>
            <a:ext cx="5631935" cy="43147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235585">
            <a:off x="3231305" y="1545554"/>
            <a:ext cx="53483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Математическая грамотность</a:t>
            </a:r>
          </a:p>
        </p:txBody>
      </p:sp>
      <p:pic>
        <p:nvPicPr>
          <p:cNvPr id="16" name="Содержимое 7" descr="im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9990" y="3072073"/>
            <a:ext cx="2254010" cy="3951027"/>
          </a:xfrm>
          <a:prstGeom prst="rect">
            <a:avLst/>
          </a:prstGeom>
        </p:spPr>
      </p:pic>
      <p:pic>
        <p:nvPicPr>
          <p:cNvPr id="18" name="Рисунок 17" descr="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286000"/>
            <a:ext cx="2273300" cy="2273300"/>
          </a:xfrm>
          <a:prstGeom prst="rect">
            <a:avLst/>
          </a:prstGeom>
        </p:spPr>
      </p:pic>
      <p:pic>
        <p:nvPicPr>
          <p:cNvPr id="17" name="Рисунок 16" descr="1_2.png"/>
          <p:cNvPicPr>
            <a:picLocks noChangeAspect="1"/>
          </p:cNvPicPr>
          <p:nvPr/>
        </p:nvPicPr>
        <p:blipFill rotWithShape="1">
          <a:blip r:embed="rId7" cstate="print"/>
          <a:srcRect r="51874" b="68169"/>
          <a:stretch/>
        </p:blipFill>
        <p:spPr>
          <a:xfrm>
            <a:off x="605971" y="2463800"/>
            <a:ext cx="4399679" cy="4394200"/>
          </a:xfrm>
          <a:prstGeom prst="rect">
            <a:avLst/>
          </a:prstGeom>
        </p:spPr>
      </p:pic>
      <p:pic>
        <p:nvPicPr>
          <p:cNvPr id="22" name="Рисунок 21" descr="14558PIC64tXSs991afYP_PIC2018.png"/>
          <p:cNvPicPr>
            <a:picLocks noChangeAspect="1"/>
          </p:cNvPicPr>
          <p:nvPr/>
        </p:nvPicPr>
        <p:blipFill>
          <a:blip r:embed="rId8" cstate="print"/>
          <a:srcRect l="25625" t="16410" r="21325" b="25771"/>
          <a:stretch>
            <a:fillRect/>
          </a:stretch>
        </p:blipFill>
        <p:spPr>
          <a:xfrm>
            <a:off x="6894285" y="4956124"/>
            <a:ext cx="1981200" cy="19018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776" y="1368520"/>
            <a:ext cx="7499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 своих целей, расширять свои знания и возможности, участвовать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общества.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100" y="152400"/>
            <a:ext cx="83947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Математическая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98689" y="3352800"/>
            <a:ext cx="6456211" cy="3334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47800" y="3705226"/>
            <a:ext cx="551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аспекта 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грамотности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Математический процесс – действия, которые надо предпринять для решения.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Предметное содержание задачи.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Контексты задач оценочных материалов</a:t>
            </a:r>
          </a:p>
        </p:txBody>
      </p:sp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4" cstate="print"/>
          <a:srcRect t="53336"/>
          <a:stretch/>
        </p:blipFill>
        <p:spPr>
          <a:xfrm>
            <a:off x="-436232" y="606425"/>
            <a:ext cx="8674100" cy="3454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90500" y="1028700"/>
            <a:ext cx="8051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формулировать, применять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математические явления в разных контекстах. Включает способность к математической аргументации, применение математических операций, фактов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инструментов для описания, объяснения и предсказания явлений. Способствует пониманию роли математики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современной жизни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000" y="0"/>
            <a:ext cx="7924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Контексты задач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48193" y="863600"/>
          <a:ext cx="8569235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Importance-of-social-media-influencers-to-your-bra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4648200"/>
            <a:ext cx="3774988" cy="20498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1999" y="0"/>
            <a:ext cx="792480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Контексты задач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98500" y="863600"/>
          <a:ext cx="7607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Importance-of-social-media-influencers-to-your-bra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4648200"/>
            <a:ext cx="3774988" cy="204981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62000" y="0"/>
            <a:ext cx="7924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5. Математический процесс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561367" y="1219200"/>
            <a:ext cx="20158" cy="530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2" cstate="print"/>
          <a:srcRect t="53336"/>
          <a:stretch/>
        </p:blipFill>
        <p:spPr>
          <a:xfrm>
            <a:off x="133350" y="109855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2" cstate="print"/>
          <a:srcRect t="1" b="47299"/>
          <a:stretch/>
        </p:blipFill>
        <p:spPr>
          <a:xfrm flipH="1">
            <a:off x="5467350" y="93345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92158" y="113665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733" y="114935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09600" y="2120900"/>
            <a:ext cx="38036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 формулирует задачи </a:t>
            </a:r>
            <a:b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математическом языке, к примеру, упрощает задачу </a:t>
            </a:r>
            <a:b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целью </a:t>
            </a:r>
            <a:b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ее последующего математического анализа</a:t>
            </a:r>
          </a:p>
        </p:txBody>
      </p:sp>
      <p:pic>
        <p:nvPicPr>
          <p:cNvPr id="20" name="Содержимое 5" descr="definicion-de-software-educa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4463" y="5028786"/>
            <a:ext cx="1821420" cy="1504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Содержимое 13"/>
          <p:cNvSpPr txBox="1">
            <a:spLocks/>
          </p:cNvSpPr>
          <p:nvPr/>
        </p:nvSpPr>
        <p:spPr>
          <a:xfrm>
            <a:off x="4699000" y="2070100"/>
            <a:ext cx="380365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Решает арифметическими 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алгебраическими способами несложные</a:t>
            </a:r>
            <a: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текстовые задачи, </a:t>
            </a:r>
            <a:b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том числе на проценты, доли и пр.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 свойства геометрических фигур, распознает неравенства и др.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5" descr="definicion-de-software-educ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226" y="5550196"/>
            <a:ext cx="1429104" cy="118044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3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105410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76200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6. Применение математических понятий, фактов, аргументация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08000" y="2059764"/>
            <a:ext cx="3975100" cy="4170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 разрабатывает и применяет стратегии, чтобы решить задачи. Применяет правила, алгоритмы, математические факты. Использует цифровую информацию, данные статистики и пр.</a:t>
            </a:r>
          </a:p>
        </p:txBody>
      </p:sp>
      <p:sp>
        <p:nvSpPr>
          <p:cNvPr id="22" name="Содержимое 13"/>
          <p:cNvSpPr txBox="1">
            <a:spLocks/>
          </p:cNvSpPr>
          <p:nvPr/>
        </p:nvSpPr>
        <p:spPr>
          <a:xfrm>
            <a:off x="4648200" y="2110565"/>
            <a:ext cx="3854450" cy="4170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Решает простейшие комбинаторные задачи, строит графики функций, использует графики реальных процессов, извлекает</a:t>
            </a:r>
            <a:b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интерпретирует информацию </a:t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таблиц, диаграмм и пр.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312" descr="journal-applied-mathematics-and-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746" name="Rectangle 420"/>
          <p:cNvSpPr>
            <a:spLocks noChangeArrowheads="1"/>
          </p:cNvSpPr>
          <p:nvPr/>
        </p:nvSpPr>
        <p:spPr bwMode="auto">
          <a:xfrm>
            <a:off x="627693" y="2081014"/>
            <a:ext cx="7049457" cy="808236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5" name="Rectangle 370"/>
          <p:cNvSpPr>
            <a:spLocks noChangeArrowheads="1"/>
          </p:cNvSpPr>
          <p:nvPr/>
        </p:nvSpPr>
        <p:spPr bwMode="auto">
          <a:xfrm>
            <a:off x="634181" y="1225550"/>
            <a:ext cx="7042969" cy="838199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-1" y="76200"/>
            <a:ext cx="8686801" cy="10594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Уровни математической грамотности</a:t>
            </a:r>
          </a:p>
        </p:txBody>
      </p:sp>
      <p:grpSp>
        <p:nvGrpSpPr>
          <p:cNvPr id="2" name="Group 355"/>
          <p:cNvGrpSpPr>
            <a:grpSpLocks noChangeAspect="1"/>
          </p:cNvGrpSpPr>
          <p:nvPr/>
        </p:nvGrpSpPr>
        <p:grpSpPr bwMode="auto">
          <a:xfrm>
            <a:off x="5378450" y="368300"/>
            <a:ext cx="2825749" cy="5759449"/>
            <a:chOff x="876" y="815"/>
            <a:chExt cx="1780" cy="3058"/>
          </a:xfrm>
        </p:grpSpPr>
        <p:grpSp>
          <p:nvGrpSpPr>
            <p:cNvPr id="3" name="Group 556"/>
            <p:cNvGrpSpPr>
              <a:grpSpLocks/>
            </p:cNvGrpSpPr>
            <p:nvPr/>
          </p:nvGrpSpPr>
          <p:grpSpPr bwMode="auto">
            <a:xfrm>
              <a:off x="876" y="815"/>
              <a:ext cx="1780" cy="2195"/>
              <a:chOff x="876" y="815"/>
              <a:chExt cx="1780" cy="2195"/>
            </a:xfrm>
          </p:grpSpPr>
          <p:sp>
            <p:nvSpPr>
              <p:cNvPr id="66916" name="Rectangle 356"/>
              <p:cNvSpPr>
                <a:spLocks noChangeArrowheads="1"/>
              </p:cNvSpPr>
              <p:nvPr/>
            </p:nvSpPr>
            <p:spPr bwMode="auto">
              <a:xfrm>
                <a:off x="876" y="815"/>
                <a:ext cx="85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18" name="Rectangle 358"/>
              <p:cNvSpPr>
                <a:spLocks noChangeArrowheads="1"/>
              </p:cNvSpPr>
              <p:nvPr/>
            </p:nvSpPr>
            <p:spPr bwMode="auto">
              <a:xfrm>
                <a:off x="133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0" name="Rectangle 360"/>
              <p:cNvSpPr>
                <a:spLocks noChangeArrowheads="1"/>
              </p:cNvSpPr>
              <p:nvPr/>
            </p:nvSpPr>
            <p:spPr bwMode="auto">
              <a:xfrm>
                <a:off x="1761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2" name="Rectangle 362"/>
              <p:cNvSpPr>
                <a:spLocks noChangeArrowheads="1"/>
              </p:cNvSpPr>
              <p:nvPr/>
            </p:nvSpPr>
            <p:spPr bwMode="auto">
              <a:xfrm>
                <a:off x="2198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3" name="Rectangle 363"/>
              <p:cNvSpPr>
                <a:spLocks noChangeArrowheads="1"/>
              </p:cNvSpPr>
              <p:nvPr/>
            </p:nvSpPr>
            <p:spPr bwMode="auto">
              <a:xfrm>
                <a:off x="247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5" name="Rectangle 365"/>
              <p:cNvSpPr>
                <a:spLocks noChangeArrowheads="1"/>
              </p:cNvSpPr>
              <p:nvPr/>
            </p:nvSpPr>
            <p:spPr bwMode="auto">
              <a:xfrm>
                <a:off x="1409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7" name="Rectangle 367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9" name="Rectangle 369"/>
              <p:cNvSpPr>
                <a:spLocks noChangeArrowheads="1"/>
              </p:cNvSpPr>
              <p:nvPr/>
            </p:nvSpPr>
            <p:spPr bwMode="auto">
              <a:xfrm>
                <a:off x="2283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0" name="Rectangle 370"/>
              <p:cNvSpPr>
                <a:spLocks noChangeArrowheads="1"/>
              </p:cNvSpPr>
              <p:nvPr/>
            </p:nvSpPr>
            <p:spPr bwMode="auto">
              <a:xfrm>
                <a:off x="2358" y="1273"/>
                <a:ext cx="234" cy="117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1" name="Rectangle 371"/>
              <p:cNvSpPr>
                <a:spLocks noChangeArrowheads="1"/>
              </p:cNvSpPr>
              <p:nvPr/>
            </p:nvSpPr>
            <p:spPr bwMode="auto">
              <a:xfrm>
                <a:off x="2358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2" name="Rectangle 372"/>
              <p:cNvSpPr>
                <a:spLocks noChangeArrowheads="1"/>
              </p:cNvSpPr>
              <p:nvPr/>
            </p:nvSpPr>
            <p:spPr bwMode="auto">
              <a:xfrm>
                <a:off x="2539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3" name="Rectangle 373"/>
              <p:cNvSpPr>
                <a:spLocks noChangeArrowheads="1"/>
              </p:cNvSpPr>
              <p:nvPr/>
            </p:nvSpPr>
            <p:spPr bwMode="auto">
              <a:xfrm>
                <a:off x="2411" y="1390"/>
                <a:ext cx="128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4" name="Rectangle 374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5" name="Rectangle 375"/>
              <p:cNvSpPr>
                <a:spLocks noChangeArrowheads="1"/>
              </p:cNvSpPr>
              <p:nvPr/>
            </p:nvSpPr>
            <p:spPr bwMode="auto">
              <a:xfrm>
                <a:off x="2517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47" name="Picture 38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4" y="1262"/>
                <a:ext cx="1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59" name="Picture 39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1" y="1262"/>
                <a:ext cx="1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70" name="Picture 4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36" y="1262"/>
                <a:ext cx="22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971" name="Rectangle 411"/>
              <p:cNvSpPr>
                <a:spLocks noChangeArrowheads="1"/>
              </p:cNvSpPr>
              <p:nvPr/>
            </p:nvSpPr>
            <p:spPr bwMode="auto">
              <a:xfrm>
                <a:off x="2358" y="1262"/>
                <a:ext cx="234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2" name="Rectangle 412"/>
              <p:cNvSpPr>
                <a:spLocks noChangeArrowheads="1"/>
              </p:cNvSpPr>
              <p:nvPr/>
            </p:nvSpPr>
            <p:spPr bwMode="auto">
              <a:xfrm>
                <a:off x="2592" y="1262"/>
                <a:ext cx="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3" name="Rectangle 413"/>
              <p:cNvSpPr>
                <a:spLocks noChangeArrowheads="1"/>
              </p:cNvSpPr>
              <p:nvPr/>
            </p:nvSpPr>
            <p:spPr bwMode="auto">
              <a:xfrm>
                <a:off x="2592" y="1273"/>
                <a:ext cx="1" cy="4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5" name="Rectangle 415"/>
              <p:cNvSpPr>
                <a:spLocks noChangeArrowheads="1"/>
              </p:cNvSpPr>
              <p:nvPr/>
            </p:nvSpPr>
            <p:spPr bwMode="auto">
              <a:xfrm>
                <a:off x="1409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7" name="Rectangle 417"/>
              <p:cNvSpPr>
                <a:spLocks noChangeArrowheads="1"/>
              </p:cNvSpPr>
              <p:nvPr/>
            </p:nvSpPr>
            <p:spPr bwMode="auto">
              <a:xfrm>
                <a:off x="1846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9" name="Rectangle 419"/>
              <p:cNvSpPr>
                <a:spLocks noChangeArrowheads="1"/>
              </p:cNvSpPr>
              <p:nvPr/>
            </p:nvSpPr>
            <p:spPr bwMode="auto">
              <a:xfrm>
                <a:off x="2283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0" name="Rectangle 420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95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1" name="Rectangle 421"/>
              <p:cNvSpPr>
                <a:spLocks noChangeArrowheads="1"/>
              </p:cNvSpPr>
              <p:nvPr/>
            </p:nvSpPr>
            <p:spPr bwMode="auto">
              <a:xfrm>
                <a:off x="2358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2" name="Rectangle 422"/>
              <p:cNvSpPr>
                <a:spLocks noChangeArrowheads="1"/>
              </p:cNvSpPr>
              <p:nvPr/>
            </p:nvSpPr>
            <p:spPr bwMode="auto">
              <a:xfrm>
                <a:off x="2539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3" name="Rectangle 423"/>
              <p:cNvSpPr>
                <a:spLocks noChangeArrowheads="1"/>
              </p:cNvSpPr>
              <p:nvPr/>
            </p:nvSpPr>
            <p:spPr bwMode="auto">
              <a:xfrm>
                <a:off x="2411" y="1816"/>
                <a:ext cx="128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4" name="Rectangle 424"/>
              <p:cNvSpPr>
                <a:spLocks noChangeArrowheads="1"/>
              </p:cNvSpPr>
              <p:nvPr/>
            </p:nvSpPr>
            <p:spPr bwMode="auto">
              <a:xfrm>
                <a:off x="2422" y="1816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5" name="Rectangle 425"/>
              <p:cNvSpPr>
                <a:spLocks noChangeArrowheads="1"/>
              </p:cNvSpPr>
              <p:nvPr/>
            </p:nvSpPr>
            <p:spPr bwMode="auto">
              <a:xfrm>
                <a:off x="2517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86" name="Picture 4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7" name="Picture 4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8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8" name="Picture 4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32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9" name="Picture 42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0" name="Picture 43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1" name="Picture 4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0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2" name="Picture 43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03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3" name="Picture 4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3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4" name="Picture 4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5" name="Picture 43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6" name="Picture 43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2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7" name="Picture 4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84" y="1721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8" name="Picture 43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9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9" name="Picture 43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37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0" name="Picture 44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6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1" name="Picture 44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2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2" name="Picture 4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5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3" name="Picture 44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4" name="Picture 44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4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5" name="Picture 4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82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6" name="Picture 4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1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7" name="Picture 44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5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8" name="Picture 44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99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9" name="Picture 44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921" y="1721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0" name="Picture 45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21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1" name="Picture 4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63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2" name="Picture 45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06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3" name="Picture 45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49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4" name="Picture 45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9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5" name="Picture 45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3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6" name="Picture 45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176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7" name="Picture 45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08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8" name="Picture 45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5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9" name="Picture 45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9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20" name="Picture 46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336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21" name="Rectangle 461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2" name="Rectangle 462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3" name="Rectangle 463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4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5" name="Rectangle 465"/>
              <p:cNvSpPr>
                <a:spLocks noChangeArrowheads="1"/>
              </p:cNvSpPr>
              <p:nvPr/>
            </p:nvSpPr>
            <p:spPr bwMode="auto">
              <a:xfrm>
                <a:off x="1409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7" name="Rectangle 467"/>
              <p:cNvSpPr>
                <a:spLocks noChangeArrowheads="1"/>
              </p:cNvSpPr>
              <p:nvPr/>
            </p:nvSpPr>
            <p:spPr bwMode="auto">
              <a:xfrm>
                <a:off x="1846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9" name="Rectangle 469"/>
              <p:cNvSpPr>
                <a:spLocks noChangeArrowheads="1"/>
              </p:cNvSpPr>
              <p:nvPr/>
            </p:nvSpPr>
            <p:spPr bwMode="auto">
              <a:xfrm>
                <a:off x="2283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0" name="Rectangle 470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96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1" name="Rectangle 471"/>
              <p:cNvSpPr>
                <a:spLocks noChangeArrowheads="1"/>
              </p:cNvSpPr>
              <p:nvPr/>
            </p:nvSpPr>
            <p:spPr bwMode="auto">
              <a:xfrm>
                <a:off x="2358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2" name="Rectangle 472"/>
              <p:cNvSpPr>
                <a:spLocks noChangeArrowheads="1"/>
              </p:cNvSpPr>
              <p:nvPr/>
            </p:nvSpPr>
            <p:spPr bwMode="auto">
              <a:xfrm>
                <a:off x="2539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3" name="Rectangle 473"/>
              <p:cNvSpPr>
                <a:spLocks noChangeArrowheads="1"/>
              </p:cNvSpPr>
              <p:nvPr/>
            </p:nvSpPr>
            <p:spPr bwMode="auto">
              <a:xfrm>
                <a:off x="2411" y="2253"/>
                <a:ext cx="128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4" name="Rectangle 474"/>
              <p:cNvSpPr>
                <a:spLocks noChangeArrowheads="1"/>
              </p:cNvSpPr>
              <p:nvPr/>
            </p:nvSpPr>
            <p:spPr bwMode="auto">
              <a:xfrm>
                <a:off x="2422" y="2253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5" name="Rectangle 475"/>
              <p:cNvSpPr>
                <a:spLocks noChangeArrowheads="1"/>
              </p:cNvSpPr>
              <p:nvPr/>
            </p:nvSpPr>
            <p:spPr bwMode="auto">
              <a:xfrm>
                <a:off x="2517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36" name="Picture 47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7" name="Picture 47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8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8" name="Picture 47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32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9" name="Picture 47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0" name="Picture 48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1" name="Picture 48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0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2" name="Picture 48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03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3" name="Picture 48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3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4" name="Picture 48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5" name="Picture 48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6" name="Picture 48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2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7" name="Picture 48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84" y="2157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8" name="Picture 48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9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9" name="Picture 48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37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0" name="Picture 49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6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1" name="Picture 49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2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2" name="Picture 49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5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3" name="Picture 49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4" name="Picture 49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4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5" name="Picture 49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82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6" name="Picture 49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1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7" name="Picture 49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5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8" name="Picture 49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99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9" name="Picture 49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921" y="2157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0" name="Picture 50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21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1" name="Picture 50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63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2" name="Picture 50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06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3" name="Picture 50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49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4" name="Picture 50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9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5" name="Picture 50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3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6" name="Picture 50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176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7" name="Picture 50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08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8" name="Picture 50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5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9" name="Picture 50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9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70" name="Picture 51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336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71" name="Rectangle 511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2" name="Rectangle 512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3" name="Rectangle 513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43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5" name="Rectangle 515"/>
              <p:cNvSpPr>
                <a:spLocks noChangeArrowheads="1"/>
              </p:cNvSpPr>
              <p:nvPr/>
            </p:nvSpPr>
            <p:spPr bwMode="auto">
              <a:xfrm>
                <a:off x="1409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7" name="Rectangle 517"/>
              <p:cNvSpPr>
                <a:spLocks noChangeArrowheads="1"/>
              </p:cNvSpPr>
              <p:nvPr/>
            </p:nvSpPr>
            <p:spPr bwMode="auto">
              <a:xfrm>
                <a:off x="1846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9" name="Rectangle 519"/>
              <p:cNvSpPr>
                <a:spLocks noChangeArrowheads="1"/>
              </p:cNvSpPr>
              <p:nvPr/>
            </p:nvSpPr>
            <p:spPr bwMode="auto">
              <a:xfrm>
                <a:off x="2283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0" name="Rectangle 520"/>
              <p:cNvSpPr>
                <a:spLocks noChangeArrowheads="1"/>
              </p:cNvSpPr>
              <p:nvPr/>
            </p:nvSpPr>
            <p:spPr bwMode="auto">
              <a:xfrm>
                <a:off x="2358" y="2594"/>
                <a:ext cx="234" cy="85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1" name="Rectangle 521"/>
              <p:cNvSpPr>
                <a:spLocks noChangeArrowheads="1"/>
              </p:cNvSpPr>
              <p:nvPr/>
            </p:nvSpPr>
            <p:spPr bwMode="auto">
              <a:xfrm>
                <a:off x="2358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2" name="Rectangle 522"/>
              <p:cNvSpPr>
                <a:spLocks noChangeArrowheads="1"/>
              </p:cNvSpPr>
              <p:nvPr/>
            </p:nvSpPr>
            <p:spPr bwMode="auto">
              <a:xfrm>
                <a:off x="2539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3" name="Rectangle 523"/>
              <p:cNvSpPr>
                <a:spLocks noChangeArrowheads="1"/>
              </p:cNvSpPr>
              <p:nvPr/>
            </p:nvSpPr>
            <p:spPr bwMode="auto">
              <a:xfrm>
                <a:off x="2411" y="2679"/>
                <a:ext cx="128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4" name="Rectangle 524"/>
              <p:cNvSpPr>
                <a:spLocks noChangeArrowheads="1"/>
              </p:cNvSpPr>
              <p:nvPr/>
            </p:nvSpPr>
            <p:spPr bwMode="auto">
              <a:xfrm>
                <a:off x="2422" y="2668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5" name="Rectangle 525"/>
              <p:cNvSpPr>
                <a:spLocks noChangeArrowheads="1"/>
              </p:cNvSpPr>
              <p:nvPr/>
            </p:nvSpPr>
            <p:spPr bwMode="auto">
              <a:xfrm>
                <a:off x="2517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86" name="Picture 5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7" name="Picture 5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8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8" name="Picture 5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32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9" name="Picture 52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0" name="Picture 53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1" name="Picture 5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0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2" name="Picture 53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03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3" name="Picture 5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3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4" name="Picture 5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5" name="Picture 53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6" name="Picture 53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2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7" name="Picture 5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84" y="2594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8" name="Picture 53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9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9" name="Picture 53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37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0" name="Picture 54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6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1" name="Picture 54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12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2" name="Picture 5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5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3" name="Picture 54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4" name="Picture 54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4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5" name="Picture 54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82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6" name="Picture 5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1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7" name="Picture 54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5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8" name="Picture 54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899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9" name="Picture 54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921" y="2594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0" name="Picture 55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21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1" name="Picture 55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63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2" name="Picture 55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06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3" name="Picture 55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49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4" name="Picture 55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91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5" name="Picture 55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34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7117" name="Picture 55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76" y="2594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8" name="Picture 5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8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9" name="Picture 55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1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0" name="Picture 56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4" y="2594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1" name="Picture 5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36" y="2594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3" name="Rectangle 563"/>
            <p:cNvSpPr>
              <a:spLocks noChangeArrowheads="1"/>
            </p:cNvSpPr>
            <p:nvPr/>
          </p:nvSpPr>
          <p:spPr bwMode="auto">
            <a:xfrm>
              <a:off x="2592" y="25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4" name="Rectangle 564"/>
            <p:cNvSpPr>
              <a:spLocks noChangeArrowheads="1"/>
            </p:cNvSpPr>
            <p:nvPr/>
          </p:nvSpPr>
          <p:spPr bwMode="auto">
            <a:xfrm>
              <a:off x="2592" y="2594"/>
              <a:ext cx="1" cy="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6" name="Rectangle 566"/>
            <p:cNvSpPr>
              <a:spLocks noChangeArrowheads="1"/>
            </p:cNvSpPr>
            <p:nvPr/>
          </p:nvSpPr>
          <p:spPr bwMode="auto">
            <a:xfrm>
              <a:off x="1409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28" name="Rectangle 568"/>
            <p:cNvSpPr>
              <a:spLocks noChangeArrowheads="1"/>
            </p:cNvSpPr>
            <p:nvPr/>
          </p:nvSpPr>
          <p:spPr bwMode="auto">
            <a:xfrm>
              <a:off x="1846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0" name="Rectangle 570"/>
            <p:cNvSpPr>
              <a:spLocks noChangeArrowheads="1"/>
            </p:cNvSpPr>
            <p:nvPr/>
          </p:nvSpPr>
          <p:spPr bwMode="auto">
            <a:xfrm>
              <a:off x="2283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1" name="Rectangle 571"/>
            <p:cNvSpPr>
              <a:spLocks noChangeArrowheads="1"/>
            </p:cNvSpPr>
            <p:nvPr/>
          </p:nvSpPr>
          <p:spPr bwMode="auto">
            <a:xfrm>
              <a:off x="2358" y="3010"/>
              <a:ext cx="234" cy="8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2" name="Rectangle 572"/>
            <p:cNvSpPr>
              <a:spLocks noChangeArrowheads="1"/>
            </p:cNvSpPr>
            <p:nvPr/>
          </p:nvSpPr>
          <p:spPr bwMode="auto">
            <a:xfrm>
              <a:off x="2358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3" name="Rectangle 573"/>
            <p:cNvSpPr>
              <a:spLocks noChangeArrowheads="1"/>
            </p:cNvSpPr>
            <p:nvPr/>
          </p:nvSpPr>
          <p:spPr bwMode="auto">
            <a:xfrm>
              <a:off x="2539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4" name="Rectangle 574"/>
            <p:cNvSpPr>
              <a:spLocks noChangeArrowheads="1"/>
            </p:cNvSpPr>
            <p:nvPr/>
          </p:nvSpPr>
          <p:spPr bwMode="auto">
            <a:xfrm>
              <a:off x="2411" y="3095"/>
              <a:ext cx="128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5" name="Rectangle 575"/>
            <p:cNvSpPr>
              <a:spLocks noChangeArrowheads="1"/>
            </p:cNvSpPr>
            <p:nvPr/>
          </p:nvSpPr>
          <p:spPr bwMode="auto">
            <a:xfrm>
              <a:off x="2422" y="3084"/>
              <a:ext cx="18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6" name="Rectangle 576"/>
            <p:cNvSpPr>
              <a:spLocks noChangeArrowheads="1"/>
            </p:cNvSpPr>
            <p:nvPr/>
          </p:nvSpPr>
          <p:spPr bwMode="auto">
            <a:xfrm>
              <a:off x="2517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37" name="Picture 5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8" name="Picture 5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9" name="Picture 57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2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0" name="Picture 58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1" name="Picture 58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2" name="Picture 5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0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3" name="Picture 58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03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4" name="Picture 58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5" name="Picture 5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6" name="Picture 58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7" name="Picture 58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62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8" name="Picture 58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4" y="3010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9" name="Picture 58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0" name="Picture 59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37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1" name="Picture 59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6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2" name="Picture 59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12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3" name="Picture 59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5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4" name="Picture 59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9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5" name="Picture 59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4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6" name="Picture 59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82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7" name="Picture 59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1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8" name="Picture 59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5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9" name="Picture 59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99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0" name="Picture 60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21" y="301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1" name="Picture 60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1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2" name="Picture 60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63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3" name="Picture 60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06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4" name="Picture 60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49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5" name="Picture 60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9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6" name="Picture 60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7" name="Picture 60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76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8" name="Picture 60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8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9" name="Picture 60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0" name="Picture 6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1" name="Picture 6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36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72" name="Rectangle 612"/>
            <p:cNvSpPr>
              <a:spLocks noChangeArrowheads="1"/>
            </p:cNvSpPr>
            <p:nvPr/>
          </p:nvSpPr>
          <p:spPr bwMode="auto">
            <a:xfrm>
              <a:off x="2358" y="3010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3" name="Rectangle 613"/>
            <p:cNvSpPr>
              <a:spLocks noChangeArrowheads="1"/>
            </p:cNvSpPr>
            <p:nvPr/>
          </p:nvSpPr>
          <p:spPr bwMode="auto">
            <a:xfrm>
              <a:off x="2592" y="301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4" name="Rectangle 614"/>
            <p:cNvSpPr>
              <a:spLocks noChangeArrowheads="1"/>
            </p:cNvSpPr>
            <p:nvPr/>
          </p:nvSpPr>
          <p:spPr bwMode="auto">
            <a:xfrm>
              <a:off x="2592" y="3010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6" name="Rectangle 616"/>
            <p:cNvSpPr>
              <a:spLocks noChangeArrowheads="1"/>
            </p:cNvSpPr>
            <p:nvPr/>
          </p:nvSpPr>
          <p:spPr bwMode="auto">
            <a:xfrm>
              <a:off x="1409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78" name="Rectangle 618"/>
            <p:cNvSpPr>
              <a:spLocks noChangeArrowheads="1"/>
            </p:cNvSpPr>
            <p:nvPr/>
          </p:nvSpPr>
          <p:spPr bwMode="auto">
            <a:xfrm>
              <a:off x="1846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0" name="Rectangle 620"/>
            <p:cNvSpPr>
              <a:spLocks noChangeArrowheads="1"/>
            </p:cNvSpPr>
            <p:nvPr/>
          </p:nvSpPr>
          <p:spPr bwMode="auto">
            <a:xfrm>
              <a:off x="2283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1" name="Rectangle 621"/>
            <p:cNvSpPr>
              <a:spLocks noChangeArrowheads="1"/>
            </p:cNvSpPr>
            <p:nvPr/>
          </p:nvSpPr>
          <p:spPr bwMode="auto">
            <a:xfrm>
              <a:off x="2358" y="3425"/>
              <a:ext cx="234" cy="8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2" name="Rectangle 622"/>
            <p:cNvSpPr>
              <a:spLocks noChangeArrowheads="1"/>
            </p:cNvSpPr>
            <p:nvPr/>
          </p:nvSpPr>
          <p:spPr bwMode="auto">
            <a:xfrm>
              <a:off x="2358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3" name="Rectangle 623"/>
            <p:cNvSpPr>
              <a:spLocks noChangeArrowheads="1"/>
            </p:cNvSpPr>
            <p:nvPr/>
          </p:nvSpPr>
          <p:spPr bwMode="auto">
            <a:xfrm>
              <a:off x="2539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4" name="Rectangle 624"/>
            <p:cNvSpPr>
              <a:spLocks noChangeArrowheads="1"/>
            </p:cNvSpPr>
            <p:nvPr/>
          </p:nvSpPr>
          <p:spPr bwMode="auto">
            <a:xfrm>
              <a:off x="2411" y="3510"/>
              <a:ext cx="128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5" name="Rectangle 625"/>
            <p:cNvSpPr>
              <a:spLocks noChangeArrowheads="1"/>
            </p:cNvSpPr>
            <p:nvPr/>
          </p:nvSpPr>
          <p:spPr bwMode="auto">
            <a:xfrm>
              <a:off x="2380" y="3544"/>
              <a:ext cx="19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6" name="Rectangle 626"/>
            <p:cNvSpPr>
              <a:spLocks noChangeArrowheads="1"/>
            </p:cNvSpPr>
            <p:nvPr/>
          </p:nvSpPr>
          <p:spPr bwMode="auto">
            <a:xfrm>
              <a:off x="2517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87" name="Picture 6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8" name="Picture 6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9" name="Picture 6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2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0" name="Picture 6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1" name="Picture 6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2" name="Picture 6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0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3" name="Picture 6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03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4" name="Picture 6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5" name="Picture 6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6" name="Picture 6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7" name="Picture 6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62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8" name="Picture 63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4" y="3425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9" name="Picture 63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0" name="Picture 64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37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1" name="Picture 6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6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2" name="Picture 64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12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3" name="Picture 64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5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4" name="Picture 6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9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5" name="Picture 64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4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6" name="Picture 64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82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7" name="Picture 64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1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8" name="Picture 6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5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9" name="Picture 64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99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0" name="Picture 65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21" y="3425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1" name="Picture 65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1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2" name="Picture 65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63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3" name="Picture 65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06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4" name="Picture 65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49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5" name="Picture 65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9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6" name="Picture 65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7" name="Picture 65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76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8" name="Picture 6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8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9" name="Picture 65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0" name="Picture 66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1" name="Picture 6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36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22" name="Rectangle 662"/>
            <p:cNvSpPr>
              <a:spLocks noChangeArrowheads="1"/>
            </p:cNvSpPr>
            <p:nvPr/>
          </p:nvSpPr>
          <p:spPr bwMode="auto">
            <a:xfrm>
              <a:off x="2358" y="3425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23" name="Rectangle 663"/>
            <p:cNvSpPr>
              <a:spLocks noChangeArrowheads="1"/>
            </p:cNvSpPr>
            <p:nvPr/>
          </p:nvSpPr>
          <p:spPr bwMode="auto">
            <a:xfrm>
              <a:off x="2592" y="3425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7224" name="Picture 66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4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5" name="Picture 66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6" name="Picture 66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21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7" name="Picture 66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6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8" name="Picture 66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0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9" name="Picture 66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4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0" name="Picture 67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92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1" name="Picture 67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35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2" name="Picture 67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6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3" name="Picture 67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4" name="Picture 67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5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5" name="Picture 67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484" y="384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6" name="Picture 67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48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7" name="Picture 67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2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8" name="Picture 67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6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9" name="Picture 67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61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0" name="Picture 68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4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1" name="Picture 68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8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2" name="Picture 68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72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3" name="Picture 68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772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4" name="Picture 68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81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5" name="Picture 685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57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6" name="Picture 686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8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7" name="Picture 68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10" y="3840"/>
              <a:ext cx="1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8" name="Picture 68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2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9" name="Picture 68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963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0" name="Picture 69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95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1" name="Picture 69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038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2" name="Picture 69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08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3" name="Picture 69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12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4" name="Picture 694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166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5" name="Picture 695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208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6" name="Picture 69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40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7" name="Picture 697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8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8" name="Picture 698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326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59" name="Rectangle 699"/>
            <p:cNvSpPr>
              <a:spLocks noChangeArrowheads="1"/>
            </p:cNvSpPr>
            <p:nvPr/>
          </p:nvSpPr>
          <p:spPr bwMode="auto">
            <a:xfrm>
              <a:off x="2347" y="3840"/>
              <a:ext cx="24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0" name="Rectangle 700"/>
            <p:cNvSpPr>
              <a:spLocks noChangeArrowheads="1"/>
            </p:cNvSpPr>
            <p:nvPr/>
          </p:nvSpPr>
          <p:spPr bwMode="auto">
            <a:xfrm>
              <a:off x="2592" y="3425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1" name="Rectangle 701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2" name="Rectangle 702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3" name="Rectangle 703"/>
            <p:cNvSpPr>
              <a:spLocks noChangeArrowheads="1"/>
            </p:cNvSpPr>
            <p:nvPr/>
          </p:nvSpPr>
          <p:spPr bwMode="auto">
            <a:xfrm>
              <a:off x="898" y="3830"/>
              <a:ext cx="1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678426" y="1219200"/>
            <a:ext cx="6998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Ученики обобщают, используют информацию на основе своих исследований и моделирования сложных задач. Используют знания в нестандартном контексте. Продвинутое математическое мышление…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663677" y="2057400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Применяют математические концепции и проводят операции для решения незнакомых задач. Объясняют ход решения. Выбирают, сравнивают, оценивают, аргументируют стратегию решения…</a:t>
            </a:r>
          </a:p>
        </p:txBody>
      </p:sp>
      <p:sp>
        <p:nvSpPr>
          <p:cNvPr id="747" name="Rectangle 470"/>
          <p:cNvSpPr>
            <a:spLocks noChangeArrowheads="1"/>
          </p:cNvSpPr>
          <p:nvPr/>
        </p:nvSpPr>
        <p:spPr bwMode="auto">
          <a:xfrm>
            <a:off x="624311" y="2927350"/>
            <a:ext cx="7059189" cy="793750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8" name="Rectangle 520"/>
          <p:cNvSpPr>
            <a:spLocks noChangeArrowheads="1"/>
          </p:cNvSpPr>
          <p:nvPr/>
        </p:nvSpPr>
        <p:spPr bwMode="auto">
          <a:xfrm>
            <a:off x="609601" y="3733800"/>
            <a:ext cx="7067550" cy="757238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Могут следовать подробному алгоритму решений, кратко аргументируя свои действия. Простейшие интерпретации результатов и базовые рассуждения…</a:t>
            </a:r>
          </a:p>
        </p:txBody>
      </p:sp>
      <p:sp>
        <p:nvSpPr>
          <p:cNvPr id="749" name="Rectangle 571"/>
          <p:cNvSpPr>
            <a:spLocks noChangeArrowheads="1"/>
          </p:cNvSpPr>
          <p:nvPr/>
        </p:nvSpPr>
        <p:spPr bwMode="auto">
          <a:xfrm>
            <a:off x="634181" y="4533901"/>
            <a:ext cx="7042969" cy="723899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Решают задачи, в которых требуется прямое умозаключение на основе применения простейших алгоритмов, формул, действий, правил…</a:t>
            </a:r>
          </a:p>
        </p:txBody>
      </p:sp>
      <p:sp>
        <p:nvSpPr>
          <p:cNvPr id="750" name="Rectangle 622"/>
          <p:cNvSpPr>
            <a:spLocks noChangeArrowheads="1"/>
          </p:cNvSpPr>
          <p:nvPr/>
        </p:nvSpPr>
        <p:spPr bwMode="auto">
          <a:xfrm>
            <a:off x="647019" y="5289551"/>
            <a:ext cx="7036481" cy="7810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Справляются с простейшими действиями, если задача имеет явно заданную ситуацию и дан пошаговый алгоритм решения…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631722" y="2910348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Ученики выбирают и объединяют информацию, проводят анализ практических задач. Используют ограниченный диапазон умений и могут рассуждать в прямом контексте, аргументируют действия…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09766"/>
            <a:ext cx="86868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Проблемы, которые выявили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Международные исследования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765544"/>
            <a:ext cx="5197031" cy="3361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00" y="1748834"/>
            <a:ext cx="387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естественнонаучным предметам: химия, биология, география есть проблемы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подготовке учеников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065"/>
            <a:ext cx="5219297" cy="3269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8650" y="4479841"/>
            <a:ext cx="37909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Ученики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показывают высоких результатов, потому что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них невысокий уровень математической грамотности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22" y="441325"/>
            <a:ext cx="5285559" cy="3482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57724" y="1127125"/>
            <a:ext cx="37306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Ученики сельских школ показывают результаты более низкие, чем ученики городских школ. Причина – неравные условия образовательной деятельности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81" y="3502025"/>
            <a:ext cx="4171044" cy="28035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86376" y="4111625"/>
            <a:ext cx="2781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Низкая методическая компетентность педагогов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предметная подготовка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journal-applied-mathematics-and-statis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300"/>
              </a:lnSpc>
              <a:buNone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Наивысший уровень 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математической грамотности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52400" y="1219200"/>
          <a:ext cx="88519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6858000" y="1092201"/>
            <a:ext cx="2286000" cy="2214339"/>
            <a:chOff x="12517030" y="919613"/>
            <a:chExt cx="1749879" cy="1749879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17030" y="919613"/>
              <a:ext cx="1749879" cy="17498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2775966" y="1334683"/>
              <a:ext cx="1281395" cy="75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6-й </a:t>
              </a:r>
              <a:b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0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Glob.jpg"/>
          <p:cNvPicPr>
            <a:picLocks noChangeAspect="1"/>
          </p:cNvPicPr>
          <p:nvPr/>
        </p:nvPicPr>
        <p:blipFill>
          <a:blip r:embed="rId2" cstate="print">
            <a:lum bright="2000" contrast="4000"/>
          </a:blip>
          <a:srcRect r="3380" b="3753"/>
          <a:stretch>
            <a:fillRect/>
          </a:stretch>
        </p:blipFill>
        <p:spPr>
          <a:xfrm>
            <a:off x="465766" y="3490474"/>
            <a:ext cx="4416818" cy="3016652"/>
          </a:xfrm>
          <a:prstGeom prst="rect">
            <a:avLst/>
          </a:prstGeom>
        </p:spPr>
      </p:pic>
      <p:pic>
        <p:nvPicPr>
          <p:cNvPr id="4" name="Содержимое 3" descr="Blue-White-full-width-background-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0" y="14573"/>
            <a:ext cx="9144000" cy="2804422"/>
          </a:xfrm>
        </p:spPr>
      </p:pic>
      <p:pic>
        <p:nvPicPr>
          <p:cNvPr id="14" name="Рисунок 13" descr="Green-Leaves-Transparent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89497" y="652019"/>
            <a:ext cx="9144000" cy="2619375"/>
          </a:xfrm>
          <a:prstGeom prst="rect">
            <a:avLst/>
          </a:prstGeom>
        </p:spPr>
      </p:pic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5865" y="279400"/>
            <a:ext cx="5194860" cy="43147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235585">
            <a:off x="3231305" y="1391666"/>
            <a:ext cx="5348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Естественно-</a:t>
            </a:r>
          </a:p>
          <a:p>
            <a:pPr algn="ctr"/>
            <a:r>
              <a:rPr lang="ru-RU" sz="36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научная </a:t>
            </a:r>
            <a:br>
              <a:rPr lang="ru-RU" sz="36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cap="none" spc="0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грамотность</a:t>
            </a:r>
          </a:p>
        </p:txBody>
      </p:sp>
      <p:pic>
        <p:nvPicPr>
          <p:cNvPr id="9" name="Содержимое 7" descr="im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9990" y="2997642"/>
            <a:ext cx="2254010" cy="3951027"/>
          </a:xfrm>
          <a:prstGeom prst="rect">
            <a:avLst/>
          </a:prstGeom>
        </p:spPr>
      </p:pic>
      <p:pic>
        <p:nvPicPr>
          <p:cNvPr id="15" name="Рисунок 14" descr="14558PIC64tXSs991afYP_PIC2018.png"/>
          <p:cNvPicPr>
            <a:picLocks noChangeAspect="1"/>
          </p:cNvPicPr>
          <p:nvPr/>
        </p:nvPicPr>
        <p:blipFill>
          <a:blip r:embed="rId7" cstate="print"/>
          <a:srcRect l="25625" t="16410" r="21325" b="25771"/>
          <a:stretch>
            <a:fillRect/>
          </a:stretch>
        </p:blipFill>
        <p:spPr>
          <a:xfrm>
            <a:off x="6629400" y="4813002"/>
            <a:ext cx="1981200" cy="19018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overmakova\Desktop\Презентации. Материал\Люди разных возрастов\Методика\aad483a052e96a129af85b90cafe9a8398c5d92f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848"/>
          <a:stretch>
            <a:fillRect/>
          </a:stretch>
        </p:blipFill>
        <p:spPr bwMode="auto">
          <a:xfrm>
            <a:off x="5602770" y="3991208"/>
            <a:ext cx="3363430" cy="2161136"/>
          </a:xfrm>
          <a:prstGeom prst="rect">
            <a:avLst/>
          </a:prstGeom>
          <a:noFill/>
        </p:spPr>
      </p:pic>
      <p:pic>
        <p:nvPicPr>
          <p:cNvPr id="6" name="Рисунок 5" descr="nTEEaqgGc.png"/>
          <p:cNvPicPr>
            <a:picLocks noChangeAspect="1"/>
          </p:cNvPicPr>
          <p:nvPr/>
        </p:nvPicPr>
        <p:blipFill rotWithShape="1">
          <a:blip r:embed="rId3" cstate="print"/>
          <a:srcRect t="1" b="47299"/>
          <a:stretch/>
        </p:blipFill>
        <p:spPr>
          <a:xfrm>
            <a:off x="-469000" y="878752"/>
            <a:ext cx="8848725" cy="3010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576" y="1616170"/>
            <a:ext cx="7499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вдумчиво взаимодействовать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научными идеями, задачами, которые требуют наукообразного представления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381000"/>
            <a:ext cx="8585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Естественно-научная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грамотность</a:t>
            </a: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2000" y="3381375"/>
            <a:ext cx="5181602" cy="34766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0600" y="3657600"/>
            <a:ext cx="464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группы умений</a:t>
            </a:r>
          </a:p>
          <a:p>
            <a:pPr algn="ctr"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Научно объяснять явления.</a:t>
            </a:r>
          </a:p>
          <a:p>
            <a:pPr marL="342900" indent="-342900"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Проводить научные исследования.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Интерпретировать научные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и доказательства.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Обладать глубокими </a:t>
            </a:r>
            <a:b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предметными знаниями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686800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Аспекты </a:t>
            </a:r>
            <a:r>
              <a:rPr lang="ru-RU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естественно-научной</a:t>
            </a:r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грамотности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90549" y="1371601"/>
          <a:ext cx="7924801" cy="189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00076" y="3333750"/>
          <a:ext cx="7924800" cy="292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Рисунок 12" descr="dis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13591" y="5241851"/>
            <a:ext cx="2342202" cy="165868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Green-Leaves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7831" y="1063250"/>
            <a:ext cx="9144000" cy="2619375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4305300" y="3667126"/>
            <a:ext cx="2590800" cy="876300"/>
          </a:xfrm>
          <a:prstGeom prst="wedgeRectCallout">
            <a:avLst>
              <a:gd name="adj1" fmla="val -77964"/>
              <a:gd name="adj2" fmla="val -16040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Качество окружающей среды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381125" y="5181601"/>
            <a:ext cx="2590800" cy="876300"/>
          </a:xfrm>
          <a:prstGeom prst="wedgeRectCallout">
            <a:avLst>
              <a:gd name="adj1" fmla="val 31964"/>
              <a:gd name="adj2" fmla="val -29301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Перспективы науки и техники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686800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Аспекты </a:t>
            </a:r>
            <a:r>
              <a:rPr lang="ru-RU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естественно-научной</a:t>
            </a:r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грамотности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010150" y="2514601"/>
            <a:ext cx="2419350" cy="876300"/>
          </a:xfrm>
          <a:prstGeom prst="wedgeRectCallout">
            <a:avLst>
              <a:gd name="adj1" fmla="val -138509"/>
              <a:gd name="adj2" fmla="val -7779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Природные ресурсы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429126" y="1323975"/>
            <a:ext cx="2847974" cy="1000125"/>
          </a:xfrm>
          <a:prstGeom prst="wedgeRectCallout">
            <a:avLst>
              <a:gd name="adj1" fmla="val -78716"/>
              <a:gd name="adj2" fmla="val 1554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 и его нарушения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23900" y="3743326"/>
            <a:ext cx="2590800" cy="876300"/>
          </a:xfrm>
          <a:prstGeom prst="wedgeRectCallout">
            <a:avLst>
              <a:gd name="adj1" fmla="val 55125"/>
              <a:gd name="adj2" fmla="val -14627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Факторы риска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762000" y="1371600"/>
          <a:ext cx="3190876" cy="189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Содержимое 3" descr="Glob.jpg"/>
          <p:cNvPicPr>
            <a:picLocks noChangeAspect="1"/>
          </p:cNvPicPr>
          <p:nvPr/>
        </p:nvPicPr>
        <p:blipFill>
          <a:blip r:embed="rId8" cstate="print">
            <a:lum bright="2000" contrast="4000"/>
          </a:blip>
          <a:srcRect r="3380" b="3753"/>
          <a:stretch>
            <a:fillRect/>
          </a:stretch>
        </p:blipFill>
        <p:spPr>
          <a:xfrm>
            <a:off x="4343400" y="4731067"/>
            <a:ext cx="3314700" cy="212693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0500" y="76200"/>
            <a:ext cx="84963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7. Контекст: здоровье </a:t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и его нарушение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2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2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105410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3" name="Содержимое 13"/>
          <p:cNvSpPr>
            <a:spLocks noGrp="1"/>
          </p:cNvSpPr>
          <p:nvPr>
            <p:ph idx="1"/>
          </p:nvPr>
        </p:nvSpPr>
        <p:spPr>
          <a:xfrm>
            <a:off x="508000" y="2006599"/>
            <a:ext cx="3975100" cy="417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личном уровне: поддержание здоровья, осознание последствий несчастных случаев, вопросы питания.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местном / государственном уровне: контроль распространения заболеваний, передача опыта ЗОЖ…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глобальном уровне: эпидемия, распространение инфекционных заболеваний</a:t>
            </a:r>
          </a:p>
        </p:txBody>
      </p:sp>
      <p:pic>
        <p:nvPicPr>
          <p:cNvPr id="21" name="Рисунок 20" descr="KijoRq6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100" y="5153025"/>
            <a:ext cx="3019945" cy="14834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50541" y="5511592"/>
            <a:ext cx="26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БИОЛОГИЯ</a:t>
            </a:r>
          </a:p>
        </p:txBody>
      </p:sp>
      <p:sp>
        <p:nvSpPr>
          <p:cNvPr id="23" name="Содержимое 13"/>
          <p:cNvSpPr txBox="1">
            <a:spLocks/>
          </p:cNvSpPr>
          <p:nvPr/>
        </p:nvSpPr>
        <p:spPr>
          <a:xfrm>
            <a:off x="4615726" y="1895748"/>
            <a:ext cx="4044950" cy="430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Владение приемами оказания первой помощи, рациональной организации труда и отдыха, выращивания и ухода</a:t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культурными растениями</a:t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домашними животными. Основы экологической грамотности, ценностное отношение к живой природе и пр.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Green-Leaves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198" y="839957"/>
            <a:ext cx="9144000" cy="2619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686800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Аспекты </a:t>
            </a:r>
            <a:r>
              <a:rPr lang="ru-RU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естественно-научной</a:t>
            </a:r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грамотности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686299" y="3152775"/>
            <a:ext cx="3305175" cy="1228726"/>
          </a:xfrm>
          <a:prstGeom prst="wedgeRectCallout">
            <a:avLst>
              <a:gd name="adj1" fmla="val -91535"/>
              <a:gd name="adj2" fmla="val -110466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Способность оценивать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разрабатывать научные методы исследования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810126" y="1514475"/>
            <a:ext cx="2943224" cy="1047750"/>
          </a:xfrm>
          <a:prstGeom prst="wedgeRectCallout">
            <a:avLst>
              <a:gd name="adj1" fmla="val -93527"/>
              <a:gd name="adj2" fmla="val -16102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Способность научно объяснять явления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52450" y="4200524"/>
            <a:ext cx="3676650" cy="1038225"/>
          </a:xfrm>
          <a:prstGeom prst="wedgeRectCallout">
            <a:avLst>
              <a:gd name="adj1" fmla="val 38545"/>
              <a:gd name="adj2" fmla="val -185721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Способность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научно интерпретировать данные и доказательства</a:t>
            </a:r>
          </a:p>
        </p:txBody>
      </p:sp>
      <p:pic>
        <p:nvPicPr>
          <p:cNvPr id="13" name="Содержимое 3" descr="Glob.jpg"/>
          <p:cNvPicPr>
            <a:picLocks noChangeAspect="1"/>
          </p:cNvPicPr>
          <p:nvPr/>
        </p:nvPicPr>
        <p:blipFill>
          <a:blip r:embed="rId3" cstate="print">
            <a:lum bright="2000" contrast="4000"/>
          </a:blip>
          <a:srcRect r="3380" b="3753"/>
          <a:stretch>
            <a:fillRect/>
          </a:stretch>
        </p:blipFill>
        <p:spPr>
          <a:xfrm>
            <a:off x="4343400" y="4731067"/>
            <a:ext cx="3314700" cy="2126933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/>
        </p:nvGraphicFramePr>
        <p:xfrm>
          <a:off x="590550" y="1371601"/>
          <a:ext cx="3381376" cy="189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2" cstate="print"/>
          <a:srcRect t="53336"/>
          <a:stretch/>
        </p:blipFill>
        <p:spPr>
          <a:xfrm>
            <a:off x="152400" y="1134648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2" cstate="print"/>
          <a:srcRect t="1" b="47299"/>
          <a:stretch/>
        </p:blipFill>
        <p:spPr>
          <a:xfrm flipH="1">
            <a:off x="5486400" y="969548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172748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1185448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500" y="76200"/>
            <a:ext cx="84963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8. Компетенции: способность научно интерпретировать данные и доказательства</a:t>
            </a:r>
          </a:p>
        </p:txBody>
      </p:sp>
      <p:sp>
        <p:nvSpPr>
          <p:cNvPr id="13" name="Содержимое 13"/>
          <p:cNvSpPr>
            <a:spLocks noGrp="1"/>
          </p:cNvSpPr>
          <p:nvPr>
            <p:ph idx="1"/>
          </p:nvPr>
        </p:nvSpPr>
        <p:spPr>
          <a:xfrm>
            <a:off x="508000" y="2128422"/>
            <a:ext cx="3975100" cy="417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Преобразовывать данные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помощью различного способа представления данных. Анализировать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интерпретировать, делать заключения.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Определять условия задач, доказательства, рассуждения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научных текстах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&lt;…&gt;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Оценивать научные рассуждения из разных источников (газеты, интернет, журналы)</a:t>
            </a:r>
          </a:p>
        </p:txBody>
      </p:sp>
      <p:pic>
        <p:nvPicPr>
          <p:cNvPr id="12" name="Рисунок 11" descr="KijoRq6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5562600"/>
            <a:ext cx="2552701" cy="12539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6392" y="5796424"/>
            <a:ext cx="225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ХИМИЯ</a:t>
            </a:r>
          </a:p>
        </p:txBody>
      </p:sp>
      <p:sp>
        <p:nvSpPr>
          <p:cNvPr id="21" name="Содержимое 13"/>
          <p:cNvSpPr txBox="1">
            <a:spLocks/>
          </p:cNvSpPr>
          <p:nvPr/>
        </p:nvSpPr>
        <p:spPr>
          <a:xfrm>
            <a:off x="4641850" y="2195097"/>
            <a:ext cx="4216400" cy="417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Следоват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правилам пользования химической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посудой и оборудованием, правилам обращения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веществами по инструкции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химического опыта,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котором надо собрать или получить вещество, проводить реакции, чтобы подтвердить состав вещества. Проводить, наблюдать и описывать химические эксперименты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" name="Рисунок 21" descr="Microscop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1274" y="4517621"/>
            <a:ext cx="920324" cy="9203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reen-Leaves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60231" y="3857250"/>
            <a:ext cx="9144000" cy="2619375"/>
          </a:xfrm>
          <a:prstGeom prst="rect">
            <a:avLst/>
          </a:prstGeom>
        </p:spPr>
      </p:pic>
      <p:sp>
        <p:nvSpPr>
          <p:cNvPr id="16" name="Прямоугольная выноска 15"/>
          <p:cNvSpPr/>
          <p:nvPr/>
        </p:nvSpPr>
        <p:spPr>
          <a:xfrm>
            <a:off x="5181599" y="2724151"/>
            <a:ext cx="3181351" cy="1647824"/>
          </a:xfrm>
          <a:prstGeom prst="wedgeRectCallout">
            <a:avLst>
              <a:gd name="adj1" fmla="val -78236"/>
              <a:gd name="adj2" fmla="val -4843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Эпистемологические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постановка гипотезы, цели, задачи исследования, ценность науки и пр.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Их роль в доказательстве научного знания</a:t>
            </a:r>
          </a:p>
        </p:txBody>
      </p:sp>
      <p:pic>
        <p:nvPicPr>
          <p:cNvPr id="13" name="Содержимое 3" descr="Glob.jpg"/>
          <p:cNvPicPr>
            <a:picLocks noChangeAspect="1"/>
          </p:cNvPicPr>
          <p:nvPr/>
        </p:nvPicPr>
        <p:blipFill>
          <a:blip r:embed="rId3" cstate="print">
            <a:lum bright="2000" contrast="4000"/>
          </a:blip>
          <a:srcRect r="3380" b="7121"/>
          <a:stretch>
            <a:fillRect/>
          </a:stretch>
        </p:blipFill>
        <p:spPr>
          <a:xfrm>
            <a:off x="4385932" y="4805498"/>
            <a:ext cx="3314700" cy="20525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686800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Аспекты </a:t>
            </a:r>
            <a:r>
              <a:rPr lang="ru-RU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естественно-научной</a:t>
            </a:r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грамотности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00074" y="4524376"/>
            <a:ext cx="4124326" cy="857249"/>
          </a:xfrm>
          <a:prstGeom prst="wedgeRectCallout">
            <a:avLst>
              <a:gd name="adj1" fmla="val 34619"/>
              <a:gd name="adj2" fmla="val -29127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Предметные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Знания о биологических системах.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Земные и космические системы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324474" y="1428751"/>
            <a:ext cx="3181351" cy="1095374"/>
          </a:xfrm>
          <a:prstGeom prst="wedgeRectCallout">
            <a:avLst>
              <a:gd name="adj1" fmla="val -83326"/>
              <a:gd name="adj2" fmla="val 59395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Процессуальные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(процедурные) – переменные, измерения, способы оценки…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857248" y="1276350"/>
          <a:ext cx="4246379" cy="296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Рисунок 16" descr="1847318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4147" y="1382233"/>
            <a:ext cx="1190213" cy="7831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337050" y="10160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2" cstate="print"/>
          <a:srcRect t="53336"/>
          <a:stretch/>
        </p:blipFill>
        <p:spPr>
          <a:xfrm>
            <a:off x="152400" y="7620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2" cstate="print"/>
          <a:srcRect t="1" b="47299"/>
          <a:stretch/>
        </p:blipFill>
        <p:spPr>
          <a:xfrm flipH="1">
            <a:off x="5486400" y="5969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8001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6783" y="812800"/>
            <a:ext cx="2083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500" y="76200"/>
            <a:ext cx="84963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 9. Предметные знания</a:t>
            </a:r>
          </a:p>
        </p:txBody>
      </p:sp>
      <p:sp>
        <p:nvSpPr>
          <p:cNvPr id="13" name="Содержимое 13"/>
          <p:cNvSpPr>
            <a:spLocks noGrp="1"/>
          </p:cNvSpPr>
          <p:nvPr>
            <p:ph idx="1"/>
          </p:nvPr>
        </p:nvSpPr>
        <p:spPr>
          <a:xfrm>
            <a:off x="527050" y="1857375"/>
            <a:ext cx="3975100" cy="404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Земля в космосе: гравитация, солнечные системы, галактики.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и размеры вселенной: световой год, теория Большого взрыва</a:t>
            </a:r>
          </a:p>
        </p:txBody>
      </p:sp>
      <p:sp>
        <p:nvSpPr>
          <p:cNvPr id="12" name="Содержимое 13"/>
          <p:cNvSpPr txBox="1">
            <a:spLocks/>
          </p:cNvSpPr>
          <p:nvPr/>
        </p:nvSpPr>
        <p:spPr>
          <a:xfrm>
            <a:off x="4641850" y="2028825"/>
            <a:ext cx="3975100" cy="404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Рисунок 13" descr="KijoRq6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725" y="5210175"/>
            <a:ext cx="3143249" cy="12539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81600" y="5443999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АСТРОНОМИЯ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48176" y="1762125"/>
            <a:ext cx="43624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Знания о строении Солнечной системы, эволюции звезд и Вселенной,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простра-нственно-временных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масштабах Вселенной. Понимание явлений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Вселенной. Владение основными терминами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telescope_PNG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7590" y="4279900"/>
            <a:ext cx="1798185" cy="2389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jetor.png"/>
          <p:cNvPicPr>
            <a:picLocks noChangeAspect="1"/>
          </p:cNvPicPr>
          <p:nvPr/>
        </p:nvPicPr>
        <p:blipFill>
          <a:blip r:embed="rId2" cstate="print"/>
          <a:srcRect t="4876" b="-1457"/>
          <a:stretch>
            <a:fillRect/>
          </a:stretch>
        </p:blipFill>
        <p:spPr>
          <a:xfrm>
            <a:off x="33453" y="78060"/>
            <a:ext cx="9044049" cy="6779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7294" y="844844"/>
            <a:ext cx="809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Международная оценка навыков учеников в возрасте 15 лет </a:t>
            </a:r>
            <a:br>
              <a:rPr lang="en-US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в рамках исследования PISA проводится по 3 направлениям. </a:t>
            </a:r>
            <a:br>
              <a:rPr lang="en-US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>
                <a:solidFill>
                  <a:srgbClr val="006F9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реди 79 участников Казахстан занял:</a:t>
            </a:r>
            <a:br>
              <a:rPr lang="en-US" dirty="0">
                <a:solidFill>
                  <a:srgbClr val="006F9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>
              <a:solidFill>
                <a:srgbClr val="006F9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765256" y="1937385"/>
            <a:ext cx="1913537" cy="2359536"/>
            <a:chOff x="6178703" y="2220687"/>
            <a:chExt cx="1913537" cy="23595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78703" y="3995448"/>
              <a:ext cx="19135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Математическая </a:t>
              </a:r>
              <a:b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грамотность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6295902" y="2220687"/>
              <a:ext cx="1543794" cy="2053671"/>
              <a:chOff x="6524501" y="2166258"/>
              <a:chExt cx="1543794" cy="2053671"/>
            </a:xfrm>
          </p:grpSpPr>
          <p:pic>
            <p:nvPicPr>
              <p:cNvPr id="11" name="Рисунок 10" descr="vector-banner-graphics-design-png-3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4322" b="62879"/>
              <a:stretch>
                <a:fillRect/>
              </a:stretch>
            </p:blipFill>
            <p:spPr>
              <a:xfrm>
                <a:off x="6524501" y="2166258"/>
                <a:ext cx="1543794" cy="2053671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6693052" y="2438789"/>
                <a:ext cx="133735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76  </a:t>
                </a:r>
                <a:b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место 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3547671" y="1939365"/>
            <a:ext cx="2356158" cy="2346937"/>
            <a:chOff x="1588241" y="2222400"/>
            <a:chExt cx="2356158" cy="234693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588241" y="3984562"/>
              <a:ext cx="2356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Естественнонаучная </a:t>
              </a:r>
              <a:b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грамотность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844685" y="2222400"/>
              <a:ext cx="1543794" cy="2053671"/>
              <a:chOff x="984711" y="2178857"/>
              <a:chExt cx="1543794" cy="2053671"/>
            </a:xfrm>
          </p:grpSpPr>
          <p:pic>
            <p:nvPicPr>
              <p:cNvPr id="9" name="Рисунок 8" descr="vector-banner-graphics-design-png-3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4322" b="62879"/>
              <a:stretch>
                <a:fillRect/>
              </a:stretch>
            </p:blipFill>
            <p:spPr>
              <a:xfrm>
                <a:off x="984711" y="2178857"/>
                <a:ext cx="1543794" cy="2053671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1152226" y="2449674"/>
                <a:ext cx="1337354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b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72 </a:t>
                </a:r>
              </a:p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место 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1762496" y="1937653"/>
            <a:ext cx="1714850" cy="2337764"/>
            <a:chOff x="4113810" y="2209802"/>
            <a:chExt cx="1714850" cy="23377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178849" y="3962791"/>
              <a:ext cx="16498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Читательская </a:t>
              </a:r>
              <a:b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006F9D"/>
                  </a:solidFill>
                  <a:latin typeface="Arial" pitchFamily="34" charset="0"/>
                  <a:cs typeface="Arial" pitchFamily="34" charset="0"/>
                </a:rPr>
                <a:t>грамотность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4113810" y="2209802"/>
              <a:ext cx="1543794" cy="2053671"/>
              <a:chOff x="4222667" y="2144488"/>
              <a:chExt cx="1543794" cy="2053671"/>
            </a:xfrm>
          </p:grpSpPr>
          <p:pic>
            <p:nvPicPr>
              <p:cNvPr id="10" name="Рисунок 9" descr="vector-banner-graphics-design-png-3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4322" b="62879"/>
              <a:stretch>
                <a:fillRect/>
              </a:stretch>
            </p:blipFill>
            <p:spPr>
              <a:xfrm>
                <a:off x="4222667" y="2144488"/>
                <a:ext cx="1543794" cy="2053671"/>
              </a:xfrm>
              <a:prstGeom prst="rect">
                <a:avLst/>
              </a:prstGeom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4428825" y="2406130"/>
                <a:ext cx="133735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69 </a:t>
                </a:r>
                <a:b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</a:br>
                <a:r>
                  <a:rPr lang="ru-RU" sz="2800" b="1" dirty="0">
                    <a:solidFill>
                      <a:srgbClr val="00206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место 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cxnSp>
        <p:nvCxnSpPr>
          <p:cNvPr id="36" name="Прямая соединительная линия 35"/>
          <p:cNvCxnSpPr/>
          <p:nvPr/>
        </p:nvCxnSpPr>
        <p:spPr>
          <a:xfrm>
            <a:off x="707571" y="4920343"/>
            <a:ext cx="7957458" cy="108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33400" y="438912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 по результатам исследования 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Школьникам трудно применять знания в реальных или незнакомых ситуациях.</a:t>
            </a:r>
            <a:b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Казахстан находится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последней десятке</a:t>
            </a:r>
          </a:p>
          <a:p>
            <a:pPr marL="342900" indent="-342900"/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Т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IMSS </a:t>
            </a:r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2019 ПРИЗНАНЫ НЕКОРРЕКТНЫМИ</a:t>
            </a:r>
          </a:p>
        </p:txBody>
      </p:sp>
      <p:pic>
        <p:nvPicPr>
          <p:cNvPr id="33" name="Рисунок 32" descr="757a74c55d.png"/>
          <p:cNvPicPr>
            <a:picLocks noChangeAspect="1"/>
          </p:cNvPicPr>
          <p:nvPr/>
        </p:nvPicPr>
        <p:blipFill>
          <a:blip r:embed="rId4" cstate="print"/>
          <a:srcRect l="26184" r="29650"/>
          <a:stretch>
            <a:fillRect/>
          </a:stretch>
        </p:blipFill>
        <p:spPr>
          <a:xfrm>
            <a:off x="7609114" y="704688"/>
            <a:ext cx="1524000" cy="5848514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282439" y="179538"/>
            <a:ext cx="4302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РК в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PISA-201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reen-Leaves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7831" y="1063250"/>
            <a:ext cx="9144000" cy="2619375"/>
          </a:xfrm>
          <a:prstGeom prst="rect">
            <a:avLst/>
          </a:prstGeom>
        </p:spPr>
      </p:pic>
      <p:sp>
        <p:nvSpPr>
          <p:cNvPr id="16" name="Прямоугольная выноска 15"/>
          <p:cNvSpPr/>
          <p:nvPr/>
        </p:nvSpPr>
        <p:spPr>
          <a:xfrm>
            <a:off x="4895849" y="3019425"/>
            <a:ext cx="2857501" cy="1504950"/>
          </a:xfrm>
          <a:prstGeom prst="wedgeRectCallout">
            <a:avLst>
              <a:gd name="adj1" fmla="val -78236"/>
              <a:gd name="adj2" fmla="val -4843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Осведомленность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вопросах защиты окружающей среды</a:t>
            </a:r>
          </a:p>
        </p:txBody>
      </p:sp>
      <p:pic>
        <p:nvPicPr>
          <p:cNvPr id="13" name="Содержимое 3" descr="Glob.jpg"/>
          <p:cNvPicPr>
            <a:picLocks noChangeAspect="1"/>
          </p:cNvPicPr>
          <p:nvPr/>
        </p:nvPicPr>
        <p:blipFill>
          <a:blip r:embed="rId3" cstate="print">
            <a:lum bright="2000" contrast="4000"/>
          </a:blip>
          <a:srcRect r="3380" b="3753"/>
          <a:stretch>
            <a:fillRect/>
          </a:stretch>
        </p:blipFill>
        <p:spPr>
          <a:xfrm>
            <a:off x="4343400" y="4731067"/>
            <a:ext cx="3314700" cy="21269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686800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Аспекты </a:t>
            </a:r>
            <a:r>
              <a:rPr lang="ru-RU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естественно-научной</a:t>
            </a:r>
            <a:r>
              <a:rPr lang="ru-RU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грамотности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00074" y="4343400"/>
            <a:ext cx="3752851" cy="1038225"/>
          </a:xfrm>
          <a:prstGeom prst="wedgeRectCallout">
            <a:avLst>
              <a:gd name="adj1" fmla="val -8337"/>
              <a:gd name="adj2" fmla="val -18852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Принятие и разделение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ценности научного подхода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исследованиям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324474" y="1571625"/>
            <a:ext cx="2933701" cy="952500"/>
          </a:xfrm>
          <a:prstGeom prst="wedgeRectCallout">
            <a:avLst>
              <a:gd name="adj1" fmla="val -83326"/>
              <a:gd name="adj2" fmla="val 5939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Интерес к науке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технологиям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733427" y="1314450"/>
          <a:ext cx="3876674" cy="25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 420"/>
          <p:cNvSpPr>
            <a:spLocks noChangeArrowheads="1"/>
          </p:cNvSpPr>
          <p:nvPr/>
        </p:nvSpPr>
        <p:spPr bwMode="auto">
          <a:xfrm>
            <a:off x="627693" y="2081014"/>
            <a:ext cx="7049457" cy="808236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5" name="Rectangle 370"/>
          <p:cNvSpPr>
            <a:spLocks noChangeArrowheads="1"/>
          </p:cNvSpPr>
          <p:nvPr/>
        </p:nvSpPr>
        <p:spPr bwMode="auto">
          <a:xfrm>
            <a:off x="634181" y="1225550"/>
            <a:ext cx="7042969" cy="838199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-1" y="76200"/>
            <a:ext cx="8686801" cy="105942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Уровни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естественно-научной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грамотности</a:t>
            </a:r>
          </a:p>
        </p:txBody>
      </p:sp>
      <p:grpSp>
        <p:nvGrpSpPr>
          <p:cNvPr id="2" name="Group 355"/>
          <p:cNvGrpSpPr>
            <a:grpSpLocks noChangeAspect="1"/>
          </p:cNvGrpSpPr>
          <p:nvPr/>
        </p:nvGrpSpPr>
        <p:grpSpPr bwMode="auto">
          <a:xfrm>
            <a:off x="5378450" y="368300"/>
            <a:ext cx="2825749" cy="5759449"/>
            <a:chOff x="876" y="815"/>
            <a:chExt cx="1780" cy="3058"/>
          </a:xfrm>
        </p:grpSpPr>
        <p:grpSp>
          <p:nvGrpSpPr>
            <p:cNvPr id="3" name="Group 556"/>
            <p:cNvGrpSpPr>
              <a:grpSpLocks/>
            </p:cNvGrpSpPr>
            <p:nvPr/>
          </p:nvGrpSpPr>
          <p:grpSpPr bwMode="auto">
            <a:xfrm>
              <a:off x="876" y="815"/>
              <a:ext cx="1780" cy="2195"/>
              <a:chOff x="876" y="815"/>
              <a:chExt cx="1780" cy="2195"/>
            </a:xfrm>
          </p:grpSpPr>
          <p:sp>
            <p:nvSpPr>
              <p:cNvPr id="66916" name="Rectangle 356"/>
              <p:cNvSpPr>
                <a:spLocks noChangeArrowheads="1"/>
              </p:cNvSpPr>
              <p:nvPr/>
            </p:nvSpPr>
            <p:spPr bwMode="auto">
              <a:xfrm>
                <a:off x="876" y="815"/>
                <a:ext cx="85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18" name="Rectangle 358"/>
              <p:cNvSpPr>
                <a:spLocks noChangeArrowheads="1"/>
              </p:cNvSpPr>
              <p:nvPr/>
            </p:nvSpPr>
            <p:spPr bwMode="auto">
              <a:xfrm>
                <a:off x="133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0" name="Rectangle 360"/>
              <p:cNvSpPr>
                <a:spLocks noChangeArrowheads="1"/>
              </p:cNvSpPr>
              <p:nvPr/>
            </p:nvSpPr>
            <p:spPr bwMode="auto">
              <a:xfrm>
                <a:off x="1761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2" name="Rectangle 362"/>
              <p:cNvSpPr>
                <a:spLocks noChangeArrowheads="1"/>
              </p:cNvSpPr>
              <p:nvPr/>
            </p:nvSpPr>
            <p:spPr bwMode="auto">
              <a:xfrm>
                <a:off x="2198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3" name="Rectangle 363"/>
              <p:cNvSpPr>
                <a:spLocks noChangeArrowheads="1"/>
              </p:cNvSpPr>
              <p:nvPr/>
            </p:nvSpPr>
            <p:spPr bwMode="auto">
              <a:xfrm>
                <a:off x="2475" y="932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5" name="Rectangle 365"/>
              <p:cNvSpPr>
                <a:spLocks noChangeArrowheads="1"/>
              </p:cNvSpPr>
              <p:nvPr/>
            </p:nvSpPr>
            <p:spPr bwMode="auto">
              <a:xfrm>
                <a:off x="1409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7" name="Rectangle 367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29" name="Rectangle 369"/>
              <p:cNvSpPr>
                <a:spLocks noChangeArrowheads="1"/>
              </p:cNvSpPr>
              <p:nvPr/>
            </p:nvSpPr>
            <p:spPr bwMode="auto">
              <a:xfrm>
                <a:off x="2283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0" name="Rectangle 370"/>
              <p:cNvSpPr>
                <a:spLocks noChangeArrowheads="1"/>
              </p:cNvSpPr>
              <p:nvPr/>
            </p:nvSpPr>
            <p:spPr bwMode="auto">
              <a:xfrm>
                <a:off x="2358" y="1273"/>
                <a:ext cx="234" cy="117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1" name="Rectangle 371"/>
              <p:cNvSpPr>
                <a:spLocks noChangeArrowheads="1"/>
              </p:cNvSpPr>
              <p:nvPr/>
            </p:nvSpPr>
            <p:spPr bwMode="auto">
              <a:xfrm>
                <a:off x="2358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2" name="Rectangle 372"/>
              <p:cNvSpPr>
                <a:spLocks noChangeArrowheads="1"/>
              </p:cNvSpPr>
              <p:nvPr/>
            </p:nvSpPr>
            <p:spPr bwMode="auto">
              <a:xfrm>
                <a:off x="2539" y="1390"/>
                <a:ext cx="53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3" name="Rectangle 373"/>
              <p:cNvSpPr>
                <a:spLocks noChangeArrowheads="1"/>
              </p:cNvSpPr>
              <p:nvPr/>
            </p:nvSpPr>
            <p:spPr bwMode="auto">
              <a:xfrm>
                <a:off x="2411" y="1390"/>
                <a:ext cx="128" cy="331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34" name="Rectangle 374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35" name="Rectangle 375"/>
              <p:cNvSpPr>
                <a:spLocks noChangeArrowheads="1"/>
              </p:cNvSpPr>
              <p:nvPr/>
            </p:nvSpPr>
            <p:spPr bwMode="auto">
              <a:xfrm>
                <a:off x="2517" y="1379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47" name="Picture 38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4" y="1262"/>
                <a:ext cx="1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59" name="Picture 39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1" y="1262"/>
                <a:ext cx="1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70" name="Picture 4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6" y="1262"/>
                <a:ext cx="22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971" name="Rectangle 411"/>
              <p:cNvSpPr>
                <a:spLocks noChangeArrowheads="1"/>
              </p:cNvSpPr>
              <p:nvPr/>
            </p:nvSpPr>
            <p:spPr bwMode="auto">
              <a:xfrm>
                <a:off x="2358" y="1262"/>
                <a:ext cx="234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2" name="Rectangle 412"/>
              <p:cNvSpPr>
                <a:spLocks noChangeArrowheads="1"/>
              </p:cNvSpPr>
              <p:nvPr/>
            </p:nvSpPr>
            <p:spPr bwMode="auto">
              <a:xfrm>
                <a:off x="2592" y="1262"/>
                <a:ext cx="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3" name="Rectangle 413"/>
              <p:cNvSpPr>
                <a:spLocks noChangeArrowheads="1"/>
              </p:cNvSpPr>
              <p:nvPr/>
            </p:nvSpPr>
            <p:spPr bwMode="auto">
              <a:xfrm>
                <a:off x="2592" y="1273"/>
                <a:ext cx="1" cy="4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75" name="Rectangle 415"/>
              <p:cNvSpPr>
                <a:spLocks noChangeArrowheads="1"/>
              </p:cNvSpPr>
              <p:nvPr/>
            </p:nvSpPr>
            <p:spPr bwMode="auto">
              <a:xfrm>
                <a:off x="1409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7" name="Rectangle 417"/>
              <p:cNvSpPr>
                <a:spLocks noChangeArrowheads="1"/>
              </p:cNvSpPr>
              <p:nvPr/>
            </p:nvSpPr>
            <p:spPr bwMode="auto">
              <a:xfrm>
                <a:off x="1846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79" name="Rectangle 419"/>
              <p:cNvSpPr>
                <a:spLocks noChangeArrowheads="1"/>
              </p:cNvSpPr>
              <p:nvPr/>
            </p:nvSpPr>
            <p:spPr bwMode="auto">
              <a:xfrm>
                <a:off x="2283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0" name="Rectangle 420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95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1" name="Rectangle 421"/>
              <p:cNvSpPr>
                <a:spLocks noChangeArrowheads="1"/>
              </p:cNvSpPr>
              <p:nvPr/>
            </p:nvSpPr>
            <p:spPr bwMode="auto">
              <a:xfrm>
                <a:off x="2358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2" name="Rectangle 422"/>
              <p:cNvSpPr>
                <a:spLocks noChangeArrowheads="1"/>
              </p:cNvSpPr>
              <p:nvPr/>
            </p:nvSpPr>
            <p:spPr bwMode="auto">
              <a:xfrm>
                <a:off x="2539" y="1816"/>
                <a:ext cx="53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3" name="Rectangle 423"/>
              <p:cNvSpPr>
                <a:spLocks noChangeArrowheads="1"/>
              </p:cNvSpPr>
              <p:nvPr/>
            </p:nvSpPr>
            <p:spPr bwMode="auto">
              <a:xfrm>
                <a:off x="2411" y="1816"/>
                <a:ext cx="128" cy="341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984" name="Rectangle 424"/>
              <p:cNvSpPr>
                <a:spLocks noChangeArrowheads="1"/>
              </p:cNvSpPr>
              <p:nvPr/>
            </p:nvSpPr>
            <p:spPr bwMode="auto">
              <a:xfrm>
                <a:off x="2422" y="1816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85" name="Rectangle 425"/>
              <p:cNvSpPr>
                <a:spLocks noChangeArrowheads="1"/>
              </p:cNvSpPr>
              <p:nvPr/>
            </p:nvSpPr>
            <p:spPr bwMode="auto">
              <a:xfrm>
                <a:off x="2517" y="1816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6986" name="Picture 4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7" name="Picture 4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8" name="Picture 4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89" name="Picture 4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0" name="Picture 4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1" name="Picture 4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2" name="Picture 4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3" name="Picture 43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4" name="Picture 4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5" name="Picture 43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6" name="Picture 4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7" name="Picture 4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1721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8" name="Picture 4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999" name="Picture 43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0" name="Picture 44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1" name="Picture 4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2" name="Picture 44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3" name="Picture 44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4" name="Picture 44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5" name="Picture 44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6" name="Picture 44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7" name="Picture 44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8" name="Picture 44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09" name="Picture 44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1721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0" name="Picture 45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1" name="Picture 45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2" name="Picture 45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3" name="Picture 45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4" name="Picture 45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5" name="Picture 45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6" name="Picture 45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76" y="1721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7" name="Picture 45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08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8" name="Picture 45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1" y="1721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19" name="Picture 45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94" y="1721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20" name="Picture 46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336" y="1721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21" name="Rectangle 461"/>
              <p:cNvSpPr>
                <a:spLocks noChangeArrowheads="1"/>
              </p:cNvSpPr>
              <p:nvPr/>
            </p:nvSpPr>
            <p:spPr bwMode="auto">
              <a:xfrm>
                <a:off x="2358" y="1721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2" name="Rectangle 462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3" name="Rectangle 463"/>
              <p:cNvSpPr>
                <a:spLocks noChangeArrowheads="1"/>
              </p:cNvSpPr>
              <p:nvPr/>
            </p:nvSpPr>
            <p:spPr bwMode="auto">
              <a:xfrm>
                <a:off x="2592" y="1721"/>
                <a:ext cx="1" cy="4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25" name="Rectangle 465"/>
              <p:cNvSpPr>
                <a:spLocks noChangeArrowheads="1"/>
              </p:cNvSpPr>
              <p:nvPr/>
            </p:nvSpPr>
            <p:spPr bwMode="auto">
              <a:xfrm>
                <a:off x="1409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7" name="Rectangle 467"/>
              <p:cNvSpPr>
                <a:spLocks noChangeArrowheads="1"/>
              </p:cNvSpPr>
              <p:nvPr/>
            </p:nvSpPr>
            <p:spPr bwMode="auto">
              <a:xfrm>
                <a:off x="1846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29" name="Rectangle 469"/>
              <p:cNvSpPr>
                <a:spLocks noChangeArrowheads="1"/>
              </p:cNvSpPr>
              <p:nvPr/>
            </p:nvSpPr>
            <p:spPr bwMode="auto">
              <a:xfrm>
                <a:off x="2283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0" name="Rectangle 470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96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1" name="Rectangle 471"/>
              <p:cNvSpPr>
                <a:spLocks noChangeArrowheads="1"/>
              </p:cNvSpPr>
              <p:nvPr/>
            </p:nvSpPr>
            <p:spPr bwMode="auto">
              <a:xfrm>
                <a:off x="2358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2" name="Rectangle 472"/>
              <p:cNvSpPr>
                <a:spLocks noChangeArrowheads="1"/>
              </p:cNvSpPr>
              <p:nvPr/>
            </p:nvSpPr>
            <p:spPr bwMode="auto">
              <a:xfrm>
                <a:off x="2539" y="2253"/>
                <a:ext cx="53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3" name="Rectangle 473"/>
              <p:cNvSpPr>
                <a:spLocks noChangeArrowheads="1"/>
              </p:cNvSpPr>
              <p:nvPr/>
            </p:nvSpPr>
            <p:spPr bwMode="auto">
              <a:xfrm>
                <a:off x="2411" y="2253"/>
                <a:ext cx="128" cy="34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34" name="Rectangle 474"/>
              <p:cNvSpPr>
                <a:spLocks noChangeArrowheads="1"/>
              </p:cNvSpPr>
              <p:nvPr/>
            </p:nvSpPr>
            <p:spPr bwMode="auto">
              <a:xfrm>
                <a:off x="2422" y="2253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35" name="Rectangle 475"/>
              <p:cNvSpPr>
                <a:spLocks noChangeArrowheads="1"/>
              </p:cNvSpPr>
              <p:nvPr/>
            </p:nvSpPr>
            <p:spPr bwMode="auto">
              <a:xfrm>
                <a:off x="2517" y="2253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36" name="Picture 47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7" name="Picture 4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8" name="Picture 47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39" name="Picture 47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0" name="Picture 48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1" name="Picture 48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2" name="Picture 48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3" name="Picture 48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4" name="Picture 48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5" name="Picture 48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6" name="Picture 48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7" name="Picture 48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2157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8" name="Picture 48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49" name="Picture 48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0" name="Picture 49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1" name="Picture 49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2" name="Picture 49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3" name="Picture 49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4" name="Picture 49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5" name="Picture 49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6" name="Picture 49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7" name="Picture 49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8" name="Picture 49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59" name="Picture 49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2157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0" name="Picture 50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1" name="Picture 50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2" name="Picture 50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3" name="Picture 50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4" name="Picture 50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5" name="Picture 50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6" name="Picture 50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76" y="2157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7" name="Picture 50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08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8" name="Picture 50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1" y="2157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69" name="Picture 50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94" y="2157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70" name="Picture 51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336" y="2157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71" name="Rectangle 511"/>
              <p:cNvSpPr>
                <a:spLocks noChangeArrowheads="1"/>
              </p:cNvSpPr>
              <p:nvPr/>
            </p:nvSpPr>
            <p:spPr bwMode="auto">
              <a:xfrm>
                <a:off x="2358" y="2157"/>
                <a:ext cx="234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2" name="Rectangle 512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3" name="Rectangle 513"/>
              <p:cNvSpPr>
                <a:spLocks noChangeArrowheads="1"/>
              </p:cNvSpPr>
              <p:nvPr/>
            </p:nvSpPr>
            <p:spPr bwMode="auto">
              <a:xfrm>
                <a:off x="2592" y="2157"/>
                <a:ext cx="1" cy="43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75" name="Rectangle 515"/>
              <p:cNvSpPr>
                <a:spLocks noChangeArrowheads="1"/>
              </p:cNvSpPr>
              <p:nvPr/>
            </p:nvSpPr>
            <p:spPr bwMode="auto">
              <a:xfrm>
                <a:off x="1409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66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7" name="Rectangle 517"/>
              <p:cNvSpPr>
                <a:spLocks noChangeArrowheads="1"/>
              </p:cNvSpPr>
              <p:nvPr/>
            </p:nvSpPr>
            <p:spPr bwMode="auto">
              <a:xfrm>
                <a:off x="1846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990033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79" name="Rectangle 519"/>
              <p:cNvSpPr>
                <a:spLocks noChangeArrowheads="1"/>
              </p:cNvSpPr>
              <p:nvPr/>
            </p:nvSpPr>
            <p:spPr bwMode="auto">
              <a:xfrm>
                <a:off x="2283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0" name="Rectangle 520"/>
              <p:cNvSpPr>
                <a:spLocks noChangeArrowheads="1"/>
              </p:cNvSpPr>
              <p:nvPr/>
            </p:nvSpPr>
            <p:spPr bwMode="auto">
              <a:xfrm>
                <a:off x="2358" y="2594"/>
                <a:ext cx="234" cy="85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1" name="Rectangle 521"/>
              <p:cNvSpPr>
                <a:spLocks noChangeArrowheads="1"/>
              </p:cNvSpPr>
              <p:nvPr/>
            </p:nvSpPr>
            <p:spPr bwMode="auto">
              <a:xfrm>
                <a:off x="2358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2" name="Rectangle 522"/>
              <p:cNvSpPr>
                <a:spLocks noChangeArrowheads="1"/>
              </p:cNvSpPr>
              <p:nvPr/>
            </p:nvSpPr>
            <p:spPr bwMode="auto">
              <a:xfrm>
                <a:off x="2539" y="2679"/>
                <a:ext cx="53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3" name="Rectangle 523"/>
              <p:cNvSpPr>
                <a:spLocks noChangeArrowheads="1"/>
              </p:cNvSpPr>
              <p:nvPr/>
            </p:nvSpPr>
            <p:spPr bwMode="auto">
              <a:xfrm>
                <a:off x="2411" y="2679"/>
                <a:ext cx="128" cy="331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084" name="Rectangle 524"/>
              <p:cNvSpPr>
                <a:spLocks noChangeArrowheads="1"/>
              </p:cNvSpPr>
              <p:nvPr/>
            </p:nvSpPr>
            <p:spPr bwMode="auto">
              <a:xfrm>
                <a:off x="2422" y="2668"/>
                <a:ext cx="181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85" name="Rectangle 525"/>
              <p:cNvSpPr>
                <a:spLocks noChangeArrowheads="1"/>
              </p:cNvSpPr>
              <p:nvPr/>
            </p:nvSpPr>
            <p:spPr bwMode="auto">
              <a:xfrm>
                <a:off x="2517" y="2668"/>
                <a:ext cx="13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7086" name="Picture 5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7" name="Picture 5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8" name="Picture 5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2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89" name="Picture 5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0" name="Picture 5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1" name="Picture 5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60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2" name="Picture 5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3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3" name="Picture 53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5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4" name="Picture 5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5" name="Picture 53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6" name="Picture 5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62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7" name="Picture 53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4" y="2594"/>
                <a:ext cx="10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8" name="Picture 53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099" name="Picture 53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7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0" name="Picture 54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9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1" name="Picture 5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12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2" name="Picture 54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3" name="Picture 54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7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4" name="Picture 54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0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5" name="Picture 54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82" y="2594"/>
                <a:ext cx="3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6" name="Picture 54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14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7" name="Picture 54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7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8" name="Picture 54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99" y="2594"/>
                <a:ext cx="2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09" name="Picture 54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21" y="2594"/>
                <a:ext cx="1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0" name="Picture 55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1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1" name="Picture 55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3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2" name="Picture 55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06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3" name="Picture 55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49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4" name="Picture 55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1" y="2594"/>
                <a:ext cx="43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15" name="Picture 55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134" y="2594"/>
                <a:ext cx="42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7117" name="Picture 5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2594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8" name="Picture 55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19" name="Picture 55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2594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0" name="Picture 56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2594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21" name="Picture 56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2594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3" name="Rectangle 563"/>
            <p:cNvSpPr>
              <a:spLocks noChangeArrowheads="1"/>
            </p:cNvSpPr>
            <p:nvPr/>
          </p:nvSpPr>
          <p:spPr bwMode="auto">
            <a:xfrm>
              <a:off x="2592" y="25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4" name="Rectangle 564"/>
            <p:cNvSpPr>
              <a:spLocks noChangeArrowheads="1"/>
            </p:cNvSpPr>
            <p:nvPr/>
          </p:nvSpPr>
          <p:spPr bwMode="auto">
            <a:xfrm>
              <a:off x="2592" y="2594"/>
              <a:ext cx="1" cy="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26" name="Rectangle 566"/>
            <p:cNvSpPr>
              <a:spLocks noChangeArrowheads="1"/>
            </p:cNvSpPr>
            <p:nvPr/>
          </p:nvSpPr>
          <p:spPr bwMode="auto">
            <a:xfrm>
              <a:off x="1409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28" name="Rectangle 568"/>
            <p:cNvSpPr>
              <a:spLocks noChangeArrowheads="1"/>
            </p:cNvSpPr>
            <p:nvPr/>
          </p:nvSpPr>
          <p:spPr bwMode="auto">
            <a:xfrm>
              <a:off x="1846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0" name="Rectangle 570"/>
            <p:cNvSpPr>
              <a:spLocks noChangeArrowheads="1"/>
            </p:cNvSpPr>
            <p:nvPr/>
          </p:nvSpPr>
          <p:spPr bwMode="auto">
            <a:xfrm>
              <a:off x="2283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1" name="Rectangle 571"/>
            <p:cNvSpPr>
              <a:spLocks noChangeArrowheads="1"/>
            </p:cNvSpPr>
            <p:nvPr/>
          </p:nvSpPr>
          <p:spPr bwMode="auto">
            <a:xfrm>
              <a:off x="2358" y="3010"/>
              <a:ext cx="234" cy="8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2" name="Rectangle 572"/>
            <p:cNvSpPr>
              <a:spLocks noChangeArrowheads="1"/>
            </p:cNvSpPr>
            <p:nvPr/>
          </p:nvSpPr>
          <p:spPr bwMode="auto">
            <a:xfrm>
              <a:off x="2358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3" name="Rectangle 573"/>
            <p:cNvSpPr>
              <a:spLocks noChangeArrowheads="1"/>
            </p:cNvSpPr>
            <p:nvPr/>
          </p:nvSpPr>
          <p:spPr bwMode="auto">
            <a:xfrm>
              <a:off x="2539" y="3095"/>
              <a:ext cx="53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4" name="Rectangle 574"/>
            <p:cNvSpPr>
              <a:spLocks noChangeArrowheads="1"/>
            </p:cNvSpPr>
            <p:nvPr/>
          </p:nvSpPr>
          <p:spPr bwMode="auto">
            <a:xfrm>
              <a:off x="2411" y="3095"/>
              <a:ext cx="128" cy="330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35" name="Rectangle 575"/>
            <p:cNvSpPr>
              <a:spLocks noChangeArrowheads="1"/>
            </p:cNvSpPr>
            <p:nvPr/>
          </p:nvSpPr>
          <p:spPr bwMode="auto">
            <a:xfrm>
              <a:off x="2422" y="3084"/>
              <a:ext cx="18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36" name="Rectangle 576"/>
            <p:cNvSpPr>
              <a:spLocks noChangeArrowheads="1"/>
            </p:cNvSpPr>
            <p:nvPr/>
          </p:nvSpPr>
          <p:spPr bwMode="auto">
            <a:xfrm>
              <a:off x="2517" y="3084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37" name="Picture 5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8" name="Picture 57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39" name="Picture 5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2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0" name="Picture 5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1" name="Picture 5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2" name="Picture 5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0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3" name="Picture 5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4" name="Picture 58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5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5" name="Picture 58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6" name="Picture 5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7" name="Picture 58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2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8" name="Picture 58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" y="3010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49" name="Picture 58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0" name="Picture 59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37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1" name="Picture 59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9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2" name="Picture 59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2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3" name="Picture 59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4" name="Picture 59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7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5" name="Picture 59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0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6" name="Picture 59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2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7" name="Picture 59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4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8" name="Picture 59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59" name="Picture 59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99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0" name="Picture 60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1" y="301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1" name="Picture 60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1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2" name="Picture 60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63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3" name="Picture 60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6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4" name="Picture 60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49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5" name="Picture 60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6" name="Picture 60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7" name="Picture 60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301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8" name="Picture 60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69" name="Picture 60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301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0" name="Picture 6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301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71" name="Picture 61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3010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72" name="Rectangle 612"/>
            <p:cNvSpPr>
              <a:spLocks noChangeArrowheads="1"/>
            </p:cNvSpPr>
            <p:nvPr/>
          </p:nvSpPr>
          <p:spPr bwMode="auto">
            <a:xfrm>
              <a:off x="2358" y="3010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3" name="Rectangle 613"/>
            <p:cNvSpPr>
              <a:spLocks noChangeArrowheads="1"/>
            </p:cNvSpPr>
            <p:nvPr/>
          </p:nvSpPr>
          <p:spPr bwMode="auto">
            <a:xfrm>
              <a:off x="2592" y="301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4" name="Rectangle 614"/>
            <p:cNvSpPr>
              <a:spLocks noChangeArrowheads="1"/>
            </p:cNvSpPr>
            <p:nvPr/>
          </p:nvSpPr>
          <p:spPr bwMode="auto">
            <a:xfrm>
              <a:off x="2592" y="3010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76" name="Rectangle 616"/>
            <p:cNvSpPr>
              <a:spLocks noChangeArrowheads="1"/>
            </p:cNvSpPr>
            <p:nvPr/>
          </p:nvSpPr>
          <p:spPr bwMode="auto">
            <a:xfrm>
              <a:off x="1409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66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78" name="Rectangle 618"/>
            <p:cNvSpPr>
              <a:spLocks noChangeArrowheads="1"/>
            </p:cNvSpPr>
            <p:nvPr/>
          </p:nvSpPr>
          <p:spPr bwMode="auto">
            <a:xfrm>
              <a:off x="1846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9900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0" name="Rectangle 620"/>
            <p:cNvSpPr>
              <a:spLocks noChangeArrowheads="1"/>
            </p:cNvSpPr>
            <p:nvPr/>
          </p:nvSpPr>
          <p:spPr bwMode="auto">
            <a:xfrm>
              <a:off x="2283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1" name="Rectangle 621"/>
            <p:cNvSpPr>
              <a:spLocks noChangeArrowheads="1"/>
            </p:cNvSpPr>
            <p:nvPr/>
          </p:nvSpPr>
          <p:spPr bwMode="auto">
            <a:xfrm>
              <a:off x="2358" y="3425"/>
              <a:ext cx="234" cy="8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2" name="Rectangle 622"/>
            <p:cNvSpPr>
              <a:spLocks noChangeArrowheads="1"/>
            </p:cNvSpPr>
            <p:nvPr/>
          </p:nvSpPr>
          <p:spPr bwMode="auto">
            <a:xfrm>
              <a:off x="2358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3" name="Rectangle 623"/>
            <p:cNvSpPr>
              <a:spLocks noChangeArrowheads="1"/>
            </p:cNvSpPr>
            <p:nvPr/>
          </p:nvSpPr>
          <p:spPr bwMode="auto">
            <a:xfrm>
              <a:off x="2539" y="3510"/>
              <a:ext cx="53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4" name="Rectangle 624"/>
            <p:cNvSpPr>
              <a:spLocks noChangeArrowheads="1"/>
            </p:cNvSpPr>
            <p:nvPr/>
          </p:nvSpPr>
          <p:spPr bwMode="auto">
            <a:xfrm>
              <a:off x="2411" y="3510"/>
              <a:ext cx="128" cy="33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85" name="Rectangle 625"/>
            <p:cNvSpPr>
              <a:spLocks noChangeArrowheads="1"/>
            </p:cNvSpPr>
            <p:nvPr/>
          </p:nvSpPr>
          <p:spPr bwMode="auto">
            <a:xfrm>
              <a:off x="2380" y="3544"/>
              <a:ext cx="19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86" name="Rectangle 626"/>
            <p:cNvSpPr>
              <a:spLocks noChangeArrowheads="1"/>
            </p:cNvSpPr>
            <p:nvPr/>
          </p:nvSpPr>
          <p:spPr bwMode="auto">
            <a:xfrm>
              <a:off x="2517" y="3510"/>
              <a:ext cx="13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187" name="Picture 6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8" name="Picture 6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89" name="Picture 6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2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0" name="Picture 6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1" name="Picture 6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2" name="Picture 6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0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3" name="Picture 6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4" name="Picture 6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5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5" name="Picture 6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6" name="Picture 6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7" name="Picture 6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2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8" name="Picture 6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" y="3425"/>
              <a:ext cx="10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199" name="Picture 6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9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0" name="Picture 6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37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1" name="Picture 64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9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2" name="Picture 64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2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3" name="Picture 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4" name="Picture 6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7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5" name="Picture 64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0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6" name="Picture 64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2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7" name="Picture 6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4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8" name="Picture 64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57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09" name="Picture 64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99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0" name="Picture 65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1" y="3425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1" name="Picture 6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1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2" name="Picture 65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63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3" name="Picture 65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06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4" name="Picture 65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49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5" name="Picture 65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6" name="Picture 65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7" name="Picture 6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76" y="3425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8" name="Picture 65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8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19" name="Picture 65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1" y="3425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0" name="Picture 66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94" y="3425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1" name="Picture 66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36" y="3425"/>
              <a:ext cx="2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22" name="Rectangle 662"/>
            <p:cNvSpPr>
              <a:spLocks noChangeArrowheads="1"/>
            </p:cNvSpPr>
            <p:nvPr/>
          </p:nvSpPr>
          <p:spPr bwMode="auto">
            <a:xfrm>
              <a:off x="2358" y="3425"/>
              <a:ext cx="23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23" name="Rectangle 663"/>
            <p:cNvSpPr>
              <a:spLocks noChangeArrowheads="1"/>
            </p:cNvSpPr>
            <p:nvPr/>
          </p:nvSpPr>
          <p:spPr bwMode="auto">
            <a:xfrm>
              <a:off x="2592" y="3425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7224" name="Picture 66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5" name="Picture 66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6" name="Picture 66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21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7" name="Picture 66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6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8" name="Picture 66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0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29" name="Picture 66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4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0" name="Picture 67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2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1" name="Picture 67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35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2" name="Picture 67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67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3" name="Picture 67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0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4" name="Picture 67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5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5" name="Picture 67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84" y="3840"/>
              <a:ext cx="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6" name="Picture 67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8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7" name="Picture 67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2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8" name="Picture 67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6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39" name="Picture 67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12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0" name="Picture 68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44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1" name="Picture 68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86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2" name="Picture 68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29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3" name="Picture 68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72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4" name="Picture 68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14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5" name="Picture 68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857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6" name="Picture 68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89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7" name="Picture 68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910" y="3840"/>
              <a:ext cx="11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8" name="Picture 68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2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49" name="Picture 68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63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0" name="Picture 69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95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1" name="Picture 691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38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2" name="Picture 69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81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3" name="Picture 69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2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4" name="Picture 694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66" y="3840"/>
              <a:ext cx="4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5" name="Picture 69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08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6" name="Picture 696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240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7" name="Picture 69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283" y="3840"/>
              <a:ext cx="43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258" name="Picture 69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326" y="3840"/>
              <a:ext cx="32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259" name="Rectangle 699"/>
            <p:cNvSpPr>
              <a:spLocks noChangeArrowheads="1"/>
            </p:cNvSpPr>
            <p:nvPr/>
          </p:nvSpPr>
          <p:spPr bwMode="auto">
            <a:xfrm>
              <a:off x="2347" y="3840"/>
              <a:ext cx="24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0" name="Rectangle 700"/>
            <p:cNvSpPr>
              <a:spLocks noChangeArrowheads="1"/>
            </p:cNvSpPr>
            <p:nvPr/>
          </p:nvSpPr>
          <p:spPr bwMode="auto">
            <a:xfrm>
              <a:off x="2592" y="3425"/>
              <a:ext cx="1" cy="4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1" name="Rectangle 701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2" name="Rectangle 702"/>
            <p:cNvSpPr>
              <a:spLocks noChangeArrowheads="1"/>
            </p:cNvSpPr>
            <p:nvPr/>
          </p:nvSpPr>
          <p:spPr bwMode="auto">
            <a:xfrm>
              <a:off x="2592" y="384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63" name="Rectangle 703"/>
            <p:cNvSpPr>
              <a:spLocks noChangeArrowheads="1"/>
            </p:cNvSpPr>
            <p:nvPr/>
          </p:nvSpPr>
          <p:spPr bwMode="auto">
            <a:xfrm>
              <a:off x="898" y="3830"/>
              <a:ext cx="1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678426" y="1219200"/>
            <a:ext cx="6998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Ученики используют предметные, процедурные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эпистемологические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знания. Демонстрируют передовое научное мышление. Интерпретируют данные в различных сложных жизненных ситуациях…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663677" y="2057400"/>
            <a:ext cx="706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Делают множественные выводы, сравнения и сопоставления в текстах, демонстрируют полное и детальное понимание одного или нескольких текстов. Используют предметные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эпистемологические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знания… </a:t>
            </a:r>
          </a:p>
        </p:txBody>
      </p:sp>
      <p:sp>
        <p:nvSpPr>
          <p:cNvPr id="747" name="Rectangle 470"/>
          <p:cNvSpPr>
            <a:spLocks noChangeArrowheads="1"/>
          </p:cNvSpPr>
          <p:nvPr/>
        </p:nvSpPr>
        <p:spPr bwMode="auto">
          <a:xfrm>
            <a:off x="624311" y="2927350"/>
            <a:ext cx="7059189" cy="793750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Успешно справляются с заданиями, в которых требуется сделать выводы, опираясь на научный и технологический подход. Применяют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взаимосвязное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научное мышление в незнакомых ситуациях…</a:t>
            </a:r>
          </a:p>
        </p:txBody>
      </p:sp>
      <p:sp>
        <p:nvSpPr>
          <p:cNvPr id="748" name="Rectangle 520"/>
          <p:cNvSpPr>
            <a:spLocks noChangeArrowheads="1"/>
          </p:cNvSpPr>
          <p:nvPr/>
        </p:nvSpPr>
        <p:spPr bwMode="auto">
          <a:xfrm>
            <a:off x="627416" y="3744275"/>
            <a:ext cx="7062434" cy="745175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Ученики определяют ясно обозначенные научные вопросы в различных контекстах. Объясняют, разрабатывают исследований, интерпретируют  данные, которые требуют когнитивной деятельности среднего уровня…  </a:t>
            </a:r>
          </a:p>
        </p:txBody>
      </p:sp>
      <p:sp>
        <p:nvSpPr>
          <p:cNvPr id="749" name="Rectangle 571"/>
          <p:cNvSpPr>
            <a:spLocks noChangeArrowheads="1"/>
          </p:cNvSpPr>
          <p:nvPr/>
        </p:nvSpPr>
        <p:spPr bwMode="auto">
          <a:xfrm>
            <a:off x="634181" y="4533901"/>
            <a:ext cx="7042969" cy="723899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 школьников сформирован достаточный базис для объяснения решения задач, на основе простейших действия, при условии наличия знакомого контекста</a:t>
            </a:r>
          </a:p>
        </p:txBody>
      </p:sp>
      <p:sp>
        <p:nvSpPr>
          <p:cNvPr id="750" name="Rectangle 622"/>
          <p:cNvSpPr>
            <a:spLocks noChangeArrowheads="1"/>
          </p:cNvSpPr>
          <p:nvPr/>
        </p:nvSpPr>
        <p:spPr bwMode="auto">
          <a:xfrm>
            <a:off x="647019" y="5289551"/>
            <a:ext cx="7036481" cy="7810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Сформированы ограниченные представления и знания, которые применяют только в знакомых ситуациях, имеющих простейшее научное объяснение, которое следует из задания…</a:t>
            </a:r>
          </a:p>
        </p:txBody>
      </p:sp>
      <p:pic>
        <p:nvPicPr>
          <p:cNvPr id="311" name="Рисунок 310" descr="chemistry-items.png"/>
          <p:cNvPicPr>
            <a:picLocks noChangeAspect="1"/>
          </p:cNvPicPr>
          <p:nvPr/>
        </p:nvPicPr>
        <p:blipFill>
          <a:blip r:embed="rId27" cstate="print"/>
          <a:srcRect b="25574"/>
          <a:stretch>
            <a:fillRect/>
          </a:stretch>
        </p:blipFill>
        <p:spPr>
          <a:xfrm>
            <a:off x="457200" y="5730949"/>
            <a:ext cx="2575746" cy="112705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6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300"/>
              </a:lnSpc>
              <a:buNone/>
            </a:pPr>
            <a:r>
              <a:rPr lang="ru-RU" sz="3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Наивысший уровень </a:t>
            </a:r>
            <a:br>
              <a:rPr lang="ru-RU" sz="3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5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естественно-научной</a:t>
            </a:r>
            <a:r>
              <a:rPr lang="ru-RU" sz="3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грамотности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52400" y="1219200"/>
          <a:ext cx="88519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6858000" y="1092201"/>
            <a:ext cx="2286000" cy="2214339"/>
            <a:chOff x="12517030" y="919613"/>
            <a:chExt cx="1749879" cy="1749879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17030" y="919613"/>
              <a:ext cx="1749879" cy="17498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2775966" y="1334683"/>
              <a:ext cx="1281395" cy="75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6-й </a:t>
              </a:r>
              <a:b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уровень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0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overmakova\Desktop\Презентации. Материал\Люди разных возрастов\Методика\662916_1000.jpg"/>
          <p:cNvPicPr>
            <a:picLocks noChangeAspect="1" noChangeArrowheads="1"/>
          </p:cNvPicPr>
          <p:nvPr/>
        </p:nvPicPr>
        <p:blipFill>
          <a:blip r:embed="rId2" cstate="print"/>
          <a:srcRect b="1567"/>
          <a:stretch>
            <a:fillRect/>
          </a:stretch>
        </p:blipFill>
        <p:spPr bwMode="auto">
          <a:xfrm>
            <a:off x="466304" y="3771900"/>
            <a:ext cx="3521347" cy="2849203"/>
          </a:xfrm>
          <a:prstGeom prst="rect">
            <a:avLst/>
          </a:prstGeom>
          <a:noFill/>
        </p:spPr>
      </p:pic>
      <p:pic>
        <p:nvPicPr>
          <p:cNvPr id="5" name="Рисунок 4" descr="3d-banner-png-3.png"/>
          <p:cNvPicPr>
            <a:picLocks noChangeAspect="1"/>
          </p:cNvPicPr>
          <p:nvPr/>
        </p:nvPicPr>
        <p:blipFill>
          <a:blip r:embed="rId3" cstate="print"/>
          <a:srcRect l="2372" t="50526" b="-3319"/>
          <a:stretch>
            <a:fillRect/>
          </a:stretch>
        </p:blipFill>
        <p:spPr>
          <a:xfrm flipH="1">
            <a:off x="1215182" y="2034471"/>
            <a:ext cx="7928818" cy="1695495"/>
          </a:xfrm>
          <a:prstGeom prst="rect">
            <a:avLst/>
          </a:prstGeom>
        </p:spPr>
      </p:pic>
      <p:pic>
        <p:nvPicPr>
          <p:cNvPr id="11" name="Рисунок 10" descr="3d-banner-png-3.png"/>
          <p:cNvPicPr>
            <a:picLocks noChangeAspect="1"/>
          </p:cNvPicPr>
          <p:nvPr/>
        </p:nvPicPr>
        <p:blipFill>
          <a:blip r:embed="rId3" cstate="print"/>
          <a:srcRect l="2372" t="7696" b="48683"/>
          <a:stretch>
            <a:fillRect/>
          </a:stretch>
        </p:blipFill>
        <p:spPr>
          <a:xfrm flipH="1">
            <a:off x="3416059" y="3338714"/>
            <a:ext cx="5693432" cy="1685214"/>
          </a:xfrm>
          <a:prstGeom prst="rect">
            <a:avLst/>
          </a:prstGeom>
        </p:spPr>
      </p:pic>
      <p:pic>
        <p:nvPicPr>
          <p:cNvPr id="7" name="Рисунок 6" descr="3d-banner-png-3.png"/>
          <p:cNvPicPr>
            <a:picLocks noChangeAspect="1"/>
          </p:cNvPicPr>
          <p:nvPr/>
        </p:nvPicPr>
        <p:blipFill>
          <a:blip r:embed="rId3" cstate="print"/>
          <a:srcRect l="2372" t="7696" b="48683"/>
          <a:stretch>
            <a:fillRect/>
          </a:stretch>
        </p:blipFill>
        <p:spPr>
          <a:xfrm>
            <a:off x="0" y="890964"/>
            <a:ext cx="8051728" cy="16231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52753" y="2324815"/>
            <a:ext cx="7311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механизмы управления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качеством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426" y="1071096"/>
            <a:ext cx="7349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Модернизировать ГОСО при помощи анализа процедур оценки качества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19905" y="3339857"/>
            <a:ext cx="4848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механизмы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процедуры оценки качества подготовки учеников</a:t>
            </a:r>
          </a:p>
        </p:txBody>
      </p:sp>
      <p:pic>
        <p:nvPicPr>
          <p:cNvPr id="13" name="Рисунок 12" descr="3d-banner-png-3.png"/>
          <p:cNvPicPr>
            <a:picLocks noChangeAspect="1"/>
          </p:cNvPicPr>
          <p:nvPr/>
        </p:nvPicPr>
        <p:blipFill>
          <a:blip r:embed="rId3" cstate="print"/>
          <a:srcRect l="2372" t="50526" b="-3319"/>
          <a:stretch>
            <a:fillRect/>
          </a:stretch>
        </p:blipFill>
        <p:spPr>
          <a:xfrm flipH="1">
            <a:off x="3536828" y="4498749"/>
            <a:ext cx="5607170" cy="20261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19905" y="4889738"/>
            <a:ext cx="4848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формы оценки системы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6868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kern="120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и задачи Методологии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bfb65c5c365d73c43d065ef6c52c1a4.png"/>
          <p:cNvPicPr>
            <a:picLocks noChangeAspect="1"/>
          </p:cNvPicPr>
          <p:nvPr/>
        </p:nvPicPr>
        <p:blipFill>
          <a:blip r:embed="rId2" cstate="print"/>
          <a:srcRect t="47175"/>
          <a:stretch>
            <a:fillRect/>
          </a:stretch>
        </p:blipFill>
        <p:spPr>
          <a:xfrm>
            <a:off x="0" y="3755571"/>
            <a:ext cx="5195225" cy="2939144"/>
          </a:xfrm>
          <a:prstGeom prst="rect">
            <a:avLst/>
          </a:prstGeom>
        </p:spPr>
      </p:pic>
      <p:pic>
        <p:nvPicPr>
          <p:cNvPr id="3" name="Рисунок 2" descr="projetor.png"/>
          <p:cNvPicPr>
            <a:picLocks noChangeAspect="1"/>
          </p:cNvPicPr>
          <p:nvPr/>
        </p:nvPicPr>
        <p:blipFill>
          <a:blip r:embed="rId3" cstate="print"/>
          <a:srcRect t="89442"/>
          <a:stretch>
            <a:fillRect/>
          </a:stretch>
        </p:blipFill>
        <p:spPr>
          <a:xfrm>
            <a:off x="152400" y="163285"/>
            <a:ext cx="8891649" cy="751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7400" y="762000"/>
            <a:ext cx="6422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Содержание новой Методологии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2481" y="2041859"/>
            <a:ext cx="6291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Сроки проведения всех процедур оценки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качества образования в каждом регионе.</a:t>
            </a: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Особенности проведения исследований 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модели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PISA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Направления оценки качества образования.</a:t>
            </a: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Основные мероприятия в рамках оценки.</a:t>
            </a:r>
          </a:p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Этапы проведения оценки образования.</a:t>
            </a: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  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Состав аналитического отчета по оценке 	       качества образования.</a:t>
            </a: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      7. Формы использования результатов 		   оценки и анализа.</a:t>
            </a: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   8. Сравнение требований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PISA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ГОСО,          	 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TIMSS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ГОСО.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584201"/>
            <a:ext cx="2692400" cy="2717800"/>
            <a:chOff x="7209064" y="1592035"/>
            <a:chExt cx="1749879" cy="1749879"/>
          </a:xfrm>
        </p:grpSpPr>
        <p:pic>
          <p:nvPicPr>
            <p:cNvPr id="11" name="Рисунок 10" descr="seal_circle_red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9064" y="1592035"/>
              <a:ext cx="1749879" cy="17498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357639" y="1902761"/>
              <a:ext cx="1436221" cy="911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2024 год –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все регионы</a:t>
              </a:r>
              <a:b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оценят по новой </a:t>
              </a:r>
              <a:b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Методологии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overmakova\Desktop\Презентации. Материал\Для оформления\листочки\blue-clipart-sticky-note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337" y="1282700"/>
            <a:ext cx="4444867" cy="3390900"/>
          </a:xfrm>
          <a:prstGeom prst="rect">
            <a:avLst/>
          </a:prstGeom>
          <a:noFill/>
        </p:spPr>
      </p:pic>
      <p:pic>
        <p:nvPicPr>
          <p:cNvPr id="10" name="Рисунок 9" descr="sticky-notes-photos-321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6700" y="3263900"/>
            <a:ext cx="3670300" cy="3594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n-ea"/>
                <a:cs typeface="Arial" pitchFamily="34" charset="0"/>
              </a:rPr>
              <a:t>Сравнительные международные исследования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898" y="1874870"/>
            <a:ext cx="3492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Reading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Literacy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международное исследование качества чтения и понимания текста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800" y="15748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PIRLS</a:t>
            </a:r>
          </a:p>
        </p:txBody>
      </p:sp>
      <p:pic>
        <p:nvPicPr>
          <p:cNvPr id="7" name="Picture 4" descr="C:\Users\overmakova\Desktop\Презентации. Материал\Для оформления\листочки\blue-clipart-sticky-note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718" y="1447799"/>
            <a:ext cx="4811113" cy="3670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60433" y="2082502"/>
            <a:ext cx="3594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Trends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Mathematics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международное исследование по оценке качества математического </a:t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естественнонаучного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97277" y="17907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TIMSS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9433" y="4169734"/>
            <a:ext cx="3111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Student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Assessment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оценивает грамотность школьников и умение применять знания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практике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38100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14558PIC64tXSs991afYP_PIC2018.png"/>
          <p:cNvPicPr>
            <a:picLocks noChangeAspect="1"/>
          </p:cNvPicPr>
          <p:nvPr/>
        </p:nvPicPr>
        <p:blipFill>
          <a:blip r:embed="rId4" cstate="print"/>
          <a:srcRect l="25625" t="16410" r="21325" b="25771"/>
          <a:stretch>
            <a:fillRect/>
          </a:stretch>
        </p:blipFill>
        <p:spPr>
          <a:xfrm>
            <a:off x="4572000" y="4495800"/>
            <a:ext cx="1981200" cy="1901876"/>
          </a:xfrm>
          <a:prstGeom prst="rect">
            <a:avLst/>
          </a:prstGeom>
        </p:spPr>
      </p:pic>
      <p:pic>
        <p:nvPicPr>
          <p:cNvPr id="17" name="Рисунок 16" descr="Notepaper.png"/>
          <p:cNvPicPr>
            <a:picLocks noChangeAspect="1"/>
          </p:cNvPicPr>
          <p:nvPr/>
        </p:nvPicPr>
        <p:blipFill>
          <a:blip r:embed="rId5" cstate="print"/>
          <a:srcRect l="48453" t="30694" r="28481" b="42481"/>
          <a:stretch>
            <a:fillRect/>
          </a:stretch>
        </p:blipFill>
        <p:spPr>
          <a:xfrm>
            <a:off x="6479177" y="4834606"/>
            <a:ext cx="2664823" cy="18662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479177" y="5137026"/>
            <a:ext cx="2664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PISA – </a:t>
            </a:r>
            <a:r>
              <a:rPr lang="ru-RU" b="1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раз в 3 года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6F9D"/>
                </a:solidFill>
                <a:latin typeface="Arial" pitchFamily="34" charset="0"/>
                <a:cs typeface="Arial" pitchFamily="34" charset="0"/>
              </a:rPr>
              <a:t>TIMSS – раз в 4 года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6F9D"/>
                </a:solidFill>
                <a:latin typeface="Arial" pitchFamily="34" charset="0"/>
                <a:ea typeface="Times New Roman"/>
                <a:cs typeface="Arial" pitchFamily="34" charset="0"/>
              </a:rPr>
              <a:t>PIRLS – </a:t>
            </a:r>
            <a:r>
              <a:rPr lang="ru-RU" b="1" dirty="0">
                <a:solidFill>
                  <a:srgbClr val="006F9D"/>
                </a:solidFill>
                <a:latin typeface="Arial" pitchFamily="34" charset="0"/>
                <a:ea typeface="Times New Roman"/>
                <a:cs typeface="Arial" pitchFamily="34" charset="0"/>
              </a:rPr>
              <a:t>раз в 5 лет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vermakova\Desktop\Презентации. Материал\Люди разных возрастов\Методика\0957ddf348b34d1.jpg"/>
          <p:cNvPicPr>
            <a:picLocks noChangeAspect="1" noChangeArrowheads="1"/>
          </p:cNvPicPr>
          <p:nvPr/>
        </p:nvPicPr>
        <p:blipFill>
          <a:blip r:embed="rId2" cstate="print">
            <a:lum bright="-2000" contrast="14000"/>
          </a:blip>
          <a:srcRect r="3836"/>
          <a:stretch>
            <a:fillRect/>
          </a:stretch>
        </p:blipFill>
        <p:spPr bwMode="auto">
          <a:xfrm>
            <a:off x="4267200" y="2362200"/>
            <a:ext cx="4233066" cy="39617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91000" y="762000"/>
            <a:ext cx="4380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Казахстан не входит </a:t>
            </a:r>
            <a:b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десятку стран-лидеров исследования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PISA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b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делать?</a:t>
            </a:r>
          </a:p>
        </p:txBody>
      </p:sp>
      <p:pic>
        <p:nvPicPr>
          <p:cNvPr id="9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3" cstate="print"/>
          <a:srcRect t="67817" r="51885" b="3205"/>
          <a:stretch>
            <a:fillRect/>
          </a:stretch>
        </p:blipFill>
        <p:spPr bwMode="auto">
          <a:xfrm flipH="1">
            <a:off x="-3432" y="232001"/>
            <a:ext cx="4056822" cy="23587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000" y="533400"/>
            <a:ext cx="3678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Проводить  ежегодный мониторинг динамики показателей Казахстана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модели PISA</a:t>
            </a:r>
          </a:p>
        </p:txBody>
      </p:sp>
      <p:pic>
        <p:nvPicPr>
          <p:cNvPr id="11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3" cstate="print"/>
          <a:srcRect t="67817" r="51885" b="-2174"/>
          <a:stretch>
            <a:fillRect/>
          </a:stretch>
        </p:blipFill>
        <p:spPr bwMode="auto">
          <a:xfrm flipH="1">
            <a:off x="-254000" y="2362200"/>
            <a:ext cx="4310822" cy="4495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2590800"/>
            <a:ext cx="375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Организовать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 каждого региона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исследовании качества образования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модели PISA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анализа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всех аспектов региональной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системы образования</a:t>
            </a:r>
          </a:p>
        </p:txBody>
      </p:sp>
      <p:pic>
        <p:nvPicPr>
          <p:cNvPr id="14" name="Picture 3" descr="C:\Users\overmakova\Desktop\Презентации. Материал\Люди разных возрастов\Методика\w512h5121339788481documents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849" y="3213100"/>
            <a:ext cx="1352837" cy="135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vermakova\Desktop\Презентации. Материал\Люди разных возрастов\Методика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683" y="3039144"/>
            <a:ext cx="3402717" cy="3346363"/>
          </a:xfrm>
          <a:prstGeom prst="rect">
            <a:avLst/>
          </a:prstGeom>
          <a:noFill/>
        </p:spPr>
      </p:pic>
      <p:pic>
        <p:nvPicPr>
          <p:cNvPr id="9" name="Содержимое 4" descr="iphone-text-bubble-png-blue-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7276" y="1252921"/>
            <a:ext cx="3691906" cy="1920182"/>
          </a:xfrm>
        </p:spPr>
      </p:pic>
      <p:pic>
        <p:nvPicPr>
          <p:cNvPr id="10" name="Содержимое 4" descr="iphone-text-bubble-png-blue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823" y="1255195"/>
            <a:ext cx="3691906" cy="2153612"/>
          </a:xfrm>
          <a:prstGeom prst="rect">
            <a:avLst/>
          </a:prstGeom>
        </p:spPr>
      </p:pic>
      <p:pic>
        <p:nvPicPr>
          <p:cNvPr id="11" name="Содержимое 4" descr="iphone-text-bubble-png-blue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51" y="3247758"/>
            <a:ext cx="3691906" cy="3610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2827" y="1478211"/>
            <a:ext cx="3985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Font typeface="+mj-lt"/>
              <a:buAutoNum type="arabicPeriod"/>
              <a:tabLst>
                <a:tab pos="201295" algn="l"/>
              </a:tabLs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Участники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выполняют задания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на компьютерах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636" y="3987800"/>
            <a:ext cx="36439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201295" algn="l"/>
              </a:tabLs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2. Задания из банка PISA. Помогут развить 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метапредметные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и предметные умения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02100" y="13716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None/>
              <a:tabLst>
                <a:tab pos="201295" algn="l"/>
              </a:tabLst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3. Есть возможность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оценить результаты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всех школьников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по единой шкале PISA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500" y="108890"/>
            <a:ext cx="81153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Особенности исследований качества 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модели PISA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4705</TotalTime>
  <Words>3267</Words>
  <Application>Microsoft Office PowerPoint</Application>
  <PresentationFormat>Экран (4:3)</PresentationFormat>
  <Paragraphs>416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Нормативное обоснование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Сравнительные международные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читательской грамотности</vt:lpstr>
      <vt:lpstr>Наивысший  уровень  читательской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математической грамотности</vt:lpstr>
      <vt:lpstr>Наивысший уровень  математической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естественно-научной грамотности</vt:lpstr>
      <vt:lpstr>Наивысший уровень  естественно-научной грамотности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391</cp:revision>
  <dcterms:created xsi:type="dcterms:W3CDTF">2018-09-04T12:10:47Z</dcterms:created>
  <dcterms:modified xsi:type="dcterms:W3CDTF">2022-10-11T08:05:48Z</dcterms:modified>
</cp:coreProperties>
</file>