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kk-KZ" sz="1800" dirty="0" smtClean="0"/>
              <a:t>Достижения учителей МО ФК,НВиТП,технологии </a:t>
            </a:r>
            <a:br>
              <a:rPr lang="kk-KZ" sz="1800" dirty="0" smtClean="0"/>
            </a:br>
            <a:r>
              <a:rPr lang="kk-KZ" sz="1800" dirty="0" smtClean="0"/>
              <a:t>2023-2024</a:t>
            </a:r>
            <a:br>
              <a:rPr lang="kk-KZ" sz="1800" dirty="0" smtClean="0"/>
            </a:br>
            <a:r>
              <a:rPr lang="kk-KZ" sz="1800" dirty="0" smtClean="0"/>
              <a:t>Кислый С.В.</a:t>
            </a:r>
            <a:br>
              <a:rPr lang="kk-KZ" sz="1800" dirty="0" smtClean="0"/>
            </a:br>
            <a:r>
              <a:rPr lang="kk-KZ" sz="1800" dirty="0" smtClean="0"/>
              <a:t>Стаж работы- 36</a:t>
            </a:r>
            <a:br>
              <a:rPr lang="kk-KZ" sz="1800" dirty="0" smtClean="0"/>
            </a:br>
            <a:r>
              <a:rPr lang="kk-KZ" sz="1800" dirty="0" smtClean="0"/>
              <a:t>Категория: педагог-эксперт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000240"/>
            <a:ext cx="6400800" cy="3429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Gigabyte\Downloads\Кислый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2214578" cy="3357586"/>
          </a:xfrm>
          <a:prstGeom prst="rect">
            <a:avLst/>
          </a:prstGeom>
          <a:noFill/>
        </p:spPr>
      </p:pic>
      <p:pic>
        <p:nvPicPr>
          <p:cNvPr id="1027" name="Picture 3" descr="C:\Users\Gigabyte\Downloads\WhatsApp Image 2024-05-08 at 09.40.5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571612"/>
            <a:ext cx="2714644" cy="4786346"/>
          </a:xfrm>
          <a:prstGeom prst="rect">
            <a:avLst/>
          </a:prstGeom>
          <a:noFill/>
        </p:spPr>
      </p:pic>
      <p:pic>
        <p:nvPicPr>
          <p:cNvPr id="6" name="Picture 2" descr="C:\Users\Gigabyte\Downloads\WhatsApp Image 2024-05-13 at 16.50.03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0523" t="3157" r="3191" b="561"/>
          <a:stretch>
            <a:fillRect/>
          </a:stretch>
        </p:blipFill>
        <p:spPr bwMode="auto">
          <a:xfrm>
            <a:off x="500034" y="4429132"/>
            <a:ext cx="1780115" cy="2000288"/>
          </a:xfrm>
          <a:prstGeom prst="rect">
            <a:avLst/>
          </a:prstGeom>
          <a:noFill/>
        </p:spPr>
      </p:pic>
      <p:pic>
        <p:nvPicPr>
          <p:cNvPr id="7" name="Picture 3" descr="C:\Users\Gigabyte\Downloads\WhatsApp Image 2024-05-13 at 16.50.03 (2).jpeg"/>
          <p:cNvPicPr>
            <a:picLocks noChangeAspect="1" noChangeArrowheads="1"/>
          </p:cNvPicPr>
          <p:nvPr/>
        </p:nvPicPr>
        <p:blipFill>
          <a:blip r:embed="rId5"/>
          <a:srcRect l="29864" t="1660" b="1953"/>
          <a:stretch>
            <a:fillRect/>
          </a:stretch>
        </p:blipFill>
        <p:spPr bwMode="auto">
          <a:xfrm>
            <a:off x="2714612" y="4429132"/>
            <a:ext cx="3071834" cy="2075249"/>
          </a:xfrm>
          <a:prstGeom prst="rect">
            <a:avLst/>
          </a:prstGeom>
          <a:noFill/>
        </p:spPr>
      </p:pic>
      <p:pic>
        <p:nvPicPr>
          <p:cNvPr id="8" name="Picture 4" descr="C:\Users\Gigabyte\Downloads\WhatsApp Image 2024-01-18 at 17.37.24.jpeg"/>
          <p:cNvPicPr>
            <a:picLocks noChangeAspect="1" noChangeArrowheads="1"/>
          </p:cNvPicPr>
          <p:nvPr/>
        </p:nvPicPr>
        <p:blipFill>
          <a:blip r:embed="rId6"/>
          <a:srcRect r="9755"/>
          <a:stretch>
            <a:fillRect/>
          </a:stretch>
        </p:blipFill>
        <p:spPr bwMode="auto">
          <a:xfrm>
            <a:off x="2643174" y="1714488"/>
            <a:ext cx="314327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43578"/>
            <a:ext cx="8229600" cy="857256"/>
          </a:xfrm>
        </p:spPr>
        <p:txBody>
          <a:bodyPr>
            <a:noAutofit/>
          </a:bodyPr>
          <a:lstStyle/>
          <a:p>
            <a:r>
              <a:rPr lang="kk-KZ" sz="1400" dirty="0" smtClean="0"/>
              <a:t>Баскетбол “Школьная Лига” район, среди  5-6 классов </a:t>
            </a:r>
            <a:r>
              <a:rPr lang="en-US" sz="1400" dirty="0" smtClean="0"/>
              <a:t>I </a:t>
            </a:r>
            <a:r>
              <a:rPr lang="kk-KZ" sz="1400" dirty="0" smtClean="0"/>
              <a:t>Место ( девочки)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Школьная лига </a:t>
            </a:r>
            <a:r>
              <a:rPr lang="ru-RU" sz="1400" dirty="0" smtClean="0"/>
              <a:t>район баскетбол, </a:t>
            </a:r>
            <a:r>
              <a:rPr lang="ru-RU" sz="1400" dirty="0" smtClean="0"/>
              <a:t>9-11 класс , </a:t>
            </a:r>
            <a:r>
              <a:rPr lang="en-US" sz="1400" dirty="0" smtClean="0"/>
              <a:t>II  </a:t>
            </a:r>
            <a:r>
              <a:rPr lang="ru-RU" sz="1400" dirty="0" smtClean="0"/>
              <a:t>место (девочки)</a:t>
            </a:r>
            <a:br>
              <a:rPr lang="ru-RU" sz="1400" dirty="0" smtClean="0"/>
            </a:br>
            <a:r>
              <a:rPr lang="ru-RU" sz="1400" dirty="0" err="1" smtClean="0"/>
              <a:t>Футзал</a:t>
            </a:r>
            <a:r>
              <a:rPr lang="ru-RU" sz="1400" dirty="0" smtClean="0"/>
              <a:t> , </a:t>
            </a:r>
            <a:r>
              <a:rPr lang="en-US" sz="1400" dirty="0" smtClean="0"/>
              <a:t>II </a:t>
            </a:r>
            <a:r>
              <a:rPr lang="ru-RU" sz="1400" dirty="0" smtClean="0"/>
              <a:t>место ( девочки)</a:t>
            </a:r>
            <a:br>
              <a:rPr lang="ru-RU" sz="1400" dirty="0" smtClean="0"/>
            </a:br>
            <a:r>
              <a:rPr lang="en-US" sz="1400" dirty="0" smtClean="0"/>
              <a:t>II </a:t>
            </a:r>
            <a:r>
              <a:rPr lang="ru-RU" sz="1400" dirty="0" smtClean="0"/>
              <a:t>место по настольному теннису среди учителей (</a:t>
            </a:r>
            <a:r>
              <a:rPr lang="ru-RU" sz="1400" dirty="0" err="1" smtClean="0"/>
              <a:t>райнные</a:t>
            </a:r>
            <a:r>
              <a:rPr lang="ru-RU" sz="1400" dirty="0" smtClean="0"/>
              <a:t> профсоюзные соревнования)</a:t>
            </a:r>
            <a:endParaRPr lang="ru-RU" sz="1400" dirty="0"/>
          </a:p>
        </p:txBody>
      </p:sp>
      <p:pic>
        <p:nvPicPr>
          <p:cNvPr id="2050" name="Picture 2" descr="C:\Users\Gigabyte\Downloads\WhatsApp Image 2024-05-13 at 16.50.0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523" t="3157" r="3191" b="561"/>
          <a:stretch>
            <a:fillRect/>
          </a:stretch>
        </p:blipFill>
        <p:spPr bwMode="auto">
          <a:xfrm>
            <a:off x="214282" y="1000108"/>
            <a:ext cx="2714676" cy="4357718"/>
          </a:xfrm>
          <a:prstGeom prst="rect">
            <a:avLst/>
          </a:prstGeom>
          <a:noFill/>
        </p:spPr>
      </p:pic>
      <p:pic>
        <p:nvPicPr>
          <p:cNvPr id="2051" name="Picture 3" descr="C:\Users\Gigabyte\Downloads\WhatsApp Image 2024-05-13 at 16.50.03 (2).jpeg"/>
          <p:cNvPicPr>
            <a:picLocks noChangeAspect="1" noChangeArrowheads="1"/>
          </p:cNvPicPr>
          <p:nvPr/>
        </p:nvPicPr>
        <p:blipFill>
          <a:blip r:embed="rId3"/>
          <a:srcRect l="29864" t="1660" b="1953"/>
          <a:stretch>
            <a:fillRect/>
          </a:stretch>
        </p:blipFill>
        <p:spPr bwMode="auto">
          <a:xfrm>
            <a:off x="6357950" y="857232"/>
            <a:ext cx="2357454" cy="414695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Достижения учителей МО ФК,НВиТП, технологии </a:t>
            </a:r>
            <a:b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2023-2024</a:t>
            </a:r>
            <a:b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Илюбаев Р.А.</a:t>
            </a:r>
            <a:b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Стаж работы- 29</a:t>
            </a:r>
            <a:b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Категория: педагог-эксперт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C:\Users\Gigabyte\Downloads\WhatsApp Image 2024-01-18 at 17.37.24.jpeg"/>
          <p:cNvPicPr>
            <a:picLocks noChangeAspect="1" noChangeArrowheads="1"/>
          </p:cNvPicPr>
          <p:nvPr/>
        </p:nvPicPr>
        <p:blipFill>
          <a:blip r:embed="rId4"/>
          <a:srcRect r="9755"/>
          <a:stretch>
            <a:fillRect/>
          </a:stretch>
        </p:blipFill>
        <p:spPr bwMode="auto">
          <a:xfrm>
            <a:off x="3428992" y="1857364"/>
            <a:ext cx="264320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kk-KZ" sz="1600" dirty="0" smtClean="0"/>
              <a:t>Достижения учителей МО ФК, НВиТП, технологии </a:t>
            </a:r>
            <a:br>
              <a:rPr lang="kk-KZ" sz="1600" dirty="0" smtClean="0"/>
            </a:br>
            <a:r>
              <a:rPr lang="kk-KZ" sz="1600" dirty="0" smtClean="0"/>
              <a:t>2023-2024</a:t>
            </a:r>
            <a:br>
              <a:rPr lang="kk-KZ" sz="1600" dirty="0" smtClean="0"/>
            </a:br>
            <a:r>
              <a:rPr lang="kk-KZ" sz="1600" dirty="0" smtClean="0"/>
              <a:t>Наурызбаев Е.Е</a:t>
            </a:r>
            <a:br>
              <a:rPr lang="kk-KZ" sz="1600" dirty="0" smtClean="0"/>
            </a:br>
            <a:r>
              <a:rPr lang="kk-KZ" sz="1600" dirty="0" smtClean="0"/>
              <a:t>Стаж работы- 8</a:t>
            </a:r>
            <a:br>
              <a:rPr lang="kk-KZ" sz="1600" dirty="0" smtClean="0"/>
            </a:br>
            <a:r>
              <a:rPr lang="kk-KZ" sz="1600" dirty="0" smtClean="0"/>
              <a:t>Категория: педагог-модератор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Gigabyte\Downloads\WhatsApp Image 2024-05-08 at 10.44.2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04" r="14223"/>
          <a:stretch>
            <a:fillRect/>
          </a:stretch>
        </p:blipFill>
        <p:spPr bwMode="auto">
          <a:xfrm>
            <a:off x="3428992" y="3786190"/>
            <a:ext cx="2500330" cy="2821893"/>
          </a:xfrm>
          <a:prstGeom prst="rect">
            <a:avLst/>
          </a:prstGeom>
          <a:noFill/>
        </p:spPr>
      </p:pic>
      <p:pic>
        <p:nvPicPr>
          <p:cNvPr id="1027" name="Picture 3" descr="C:\Users\Gigabyte\Downloads\WhatsApp Image 2024-05-08 at 10.43.46.jpeg"/>
          <p:cNvPicPr>
            <a:picLocks noChangeAspect="1" noChangeArrowheads="1"/>
          </p:cNvPicPr>
          <p:nvPr/>
        </p:nvPicPr>
        <p:blipFill>
          <a:blip r:embed="rId3"/>
          <a:srcRect t="4545" b="4544"/>
          <a:stretch>
            <a:fillRect/>
          </a:stretch>
        </p:blipFill>
        <p:spPr bwMode="auto">
          <a:xfrm>
            <a:off x="2643174" y="1285860"/>
            <a:ext cx="4143404" cy="2438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Autofit/>
          </a:bodyPr>
          <a:lstStyle/>
          <a:p>
            <a:r>
              <a:rPr lang="kk-KZ" sz="1400" dirty="0" smtClean="0"/>
              <a:t>Достижения учителей МО ФК, НВиТП, технологии </a:t>
            </a:r>
            <a:br>
              <a:rPr lang="kk-KZ" sz="1400" dirty="0" smtClean="0"/>
            </a:br>
            <a:r>
              <a:rPr lang="kk-KZ" sz="1400" dirty="0" smtClean="0"/>
              <a:t>2023-2024</a:t>
            </a:r>
            <a:br>
              <a:rPr lang="kk-KZ" sz="1400" dirty="0" smtClean="0"/>
            </a:br>
            <a:r>
              <a:rPr lang="kk-KZ" sz="1400" dirty="0" smtClean="0"/>
              <a:t>Назыров И.В.</a:t>
            </a:r>
            <a:br>
              <a:rPr lang="kk-KZ" sz="1400" dirty="0" smtClean="0"/>
            </a:br>
            <a:r>
              <a:rPr lang="kk-KZ" sz="1400" dirty="0" smtClean="0"/>
              <a:t>Стаж работы- 7</a:t>
            </a:r>
            <a:br>
              <a:rPr lang="kk-KZ" sz="1400" dirty="0" smtClean="0"/>
            </a:br>
            <a:r>
              <a:rPr lang="kk-KZ" sz="1400" dirty="0" smtClean="0"/>
              <a:t>Категория: педагог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 место –районный этап среди преподавателей физической культуры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1400" dirty="0" smtClean="0"/>
              <a:t>Достижения учителей МО ФК, НВиТП, технологии </a:t>
            </a:r>
            <a:br>
              <a:rPr lang="kk-KZ" sz="1400" dirty="0" smtClean="0"/>
            </a:br>
            <a:r>
              <a:rPr lang="kk-KZ" sz="1400" dirty="0" smtClean="0"/>
              <a:t>2023-2024</a:t>
            </a:r>
            <a:br>
              <a:rPr lang="kk-KZ" sz="1400" dirty="0" smtClean="0"/>
            </a:br>
            <a:r>
              <a:rPr lang="kk-KZ" sz="1400" dirty="0" smtClean="0"/>
              <a:t>Тыщенко В.С</a:t>
            </a:r>
            <a:br>
              <a:rPr lang="kk-KZ" sz="1400" dirty="0" smtClean="0"/>
            </a:br>
            <a:r>
              <a:rPr lang="kk-KZ" sz="1400" dirty="0" smtClean="0"/>
              <a:t>Стаж работы- 4</a:t>
            </a:r>
            <a:br>
              <a:rPr lang="kk-KZ" sz="1400" dirty="0" smtClean="0"/>
            </a:br>
            <a:r>
              <a:rPr lang="kk-KZ" sz="1400" dirty="0" smtClean="0"/>
              <a:t>Категория: педагог-модератор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1200" dirty="0" smtClean="0"/>
              <a:t>Достижения учителей МО ФК, НВиТП, технологии </a:t>
            </a:r>
            <a:br>
              <a:rPr lang="kk-KZ" sz="1200" dirty="0" smtClean="0"/>
            </a:br>
            <a:r>
              <a:rPr lang="kk-KZ" sz="1200" dirty="0" smtClean="0"/>
              <a:t>2023-2024</a:t>
            </a:r>
            <a:br>
              <a:rPr lang="kk-KZ" sz="1200" dirty="0" smtClean="0"/>
            </a:br>
            <a:r>
              <a:rPr lang="kk-KZ" sz="1200" dirty="0" smtClean="0"/>
              <a:t>Белоус А.Н.</a:t>
            </a:r>
            <a:br>
              <a:rPr lang="kk-KZ" sz="1200" dirty="0" smtClean="0"/>
            </a:br>
            <a:r>
              <a:rPr lang="kk-KZ" sz="1200" dirty="0" smtClean="0"/>
              <a:t>Стаж работы- 37</a:t>
            </a:r>
            <a:br>
              <a:rPr lang="kk-KZ" sz="1200" dirty="0" smtClean="0"/>
            </a:br>
            <a:r>
              <a:rPr lang="kk-KZ" sz="1200" dirty="0" smtClean="0"/>
              <a:t>Категория: педагог-эксперт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1400" dirty="0" smtClean="0"/>
              <a:t>Достижения учителей МО ФК, НВиТП, технологии </a:t>
            </a:r>
            <a:br>
              <a:rPr lang="kk-KZ" sz="1400" dirty="0" smtClean="0"/>
            </a:br>
            <a:r>
              <a:rPr lang="kk-KZ" sz="1400" dirty="0" smtClean="0"/>
              <a:t>2023-2024</a:t>
            </a:r>
            <a:br>
              <a:rPr lang="kk-KZ" sz="1400" dirty="0" smtClean="0"/>
            </a:br>
            <a:r>
              <a:rPr lang="kk-KZ" sz="1400" dirty="0" smtClean="0"/>
              <a:t>Бектемирова Б.К</a:t>
            </a:r>
            <a:br>
              <a:rPr lang="kk-KZ" sz="1400" dirty="0" smtClean="0"/>
            </a:br>
            <a:r>
              <a:rPr lang="kk-KZ" sz="1400" dirty="0" smtClean="0"/>
              <a:t>Стаж работы- 14</a:t>
            </a:r>
            <a:br>
              <a:rPr lang="kk-KZ" sz="1400" dirty="0" smtClean="0"/>
            </a:br>
            <a:r>
              <a:rPr lang="kk-KZ" sz="1400" dirty="0" smtClean="0"/>
              <a:t>Категория: педагог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74</Words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Достижения учителей МО ФК,НВиТП,технологии  2023-2024 Кислый С.В. Стаж работы- 36 Категория: педагог-эксперт</vt:lpstr>
      <vt:lpstr>Баскетбол “Школьная Лига” район, среди  5-6 классов I Место ( девочки) Школьная лига район баскетбол, 9-11 класс , II  место (девочки) Футзал , II место ( девочки) II место по настольному теннису среди учителей (райнные профсоюзные соревнования)</vt:lpstr>
      <vt:lpstr>Достижения учителей МО ФК, НВиТП, технологии  2023-2024 Наурызбаев Е.Е Стаж работы- 8 Категория: педагог-модератор </vt:lpstr>
      <vt:lpstr>Достижения учителей МО ФК, НВиТП, технологии  2023-2024 Назыров И.В. Стаж работы- 7 Категория: педагог </vt:lpstr>
      <vt:lpstr>Достижения учителей МО ФК, НВиТП, технологии  2023-2024 Тыщенко В.С Стаж работы- 4 Категория: педагог-модератор</vt:lpstr>
      <vt:lpstr>Достижения учителей МО ФК, НВиТП, технологии  2023-2024 Белоус А.Н. Стаж работы- 37 Категория: педагог-эксперт</vt:lpstr>
      <vt:lpstr>Достижения учителей МО ФК, НВиТП, технологии  2023-2024 Бектемирова Б.К Стаж работы- 14 Категория: педагог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Достижения учителей ФК,  2023-2024 Кислый С.В. Стаж работы- 36 Категория: педагог-эксперт</dc:title>
  <dc:creator>Пользователь Gigabyte</dc:creator>
  <cp:lastModifiedBy>User</cp:lastModifiedBy>
  <cp:revision>11</cp:revision>
  <dcterms:created xsi:type="dcterms:W3CDTF">2024-05-13T10:40:36Z</dcterms:created>
  <dcterms:modified xsi:type="dcterms:W3CDTF">2024-05-14T09:02:33Z</dcterms:modified>
</cp:coreProperties>
</file>