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/>
              <a:t>Неделя профессионального мастерства 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886200"/>
            <a:ext cx="7715304" cy="17526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Перспективное планирование работы методического объединения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учителей истории на 2024-2025 </a:t>
            </a:r>
            <a:r>
              <a:rPr lang="ru-RU" b="1" dirty="0" err="1" smtClean="0">
                <a:solidFill>
                  <a:schemeClr val="tx1"/>
                </a:solidFill>
              </a:rPr>
              <a:t>уч.год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sz="3600" b="1" dirty="0" smtClean="0"/>
              <a:t>Олимпиады для учащихся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281104"/>
              </p:ext>
            </p:extLst>
          </p:nvPr>
        </p:nvGraphicFramePr>
        <p:xfrm>
          <a:off x="571472" y="1500176"/>
          <a:ext cx="8143932" cy="4938960"/>
        </p:xfrm>
        <a:graphic>
          <a:graphicData uri="http://schemas.openxmlformats.org/drawingml/2006/table">
            <a:tbl>
              <a:tblPr/>
              <a:tblGrid>
                <a:gridCol w="454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0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8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№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Черезданова Т.Ф.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Гонтарь И.А.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Олимпиада по общеобразовательным предметам среди учащихся 5-6 классов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Олимпиада по общеобразовательным предметам среди учащихся 7-8  классов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Олимпиада по общеобразовательным предметам среди учащихся 9-11  классов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0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Республиканская олимпиада по общеобразовательным предметам ЕНУ им. Л.Гумелева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Сельская республиканская олимпиада среди учащихся 9-11 классов.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Республиканская олимпиада «Тарих-Ата»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7.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Республиканская олимпиада «Ак-Бота» для ОГН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Конкурсы для учащихся 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643048"/>
          <a:ext cx="8143932" cy="4366126"/>
        </p:xfrm>
        <a:graphic>
          <a:graphicData uri="http://schemas.openxmlformats.org/drawingml/2006/table">
            <a:tbl>
              <a:tblPr/>
              <a:tblGrid>
                <a:gridCol w="454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0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8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Times New Roman"/>
                          <a:cs typeface="Times New Roman"/>
                        </a:rPr>
                        <a:t>№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Черезданова Т.Ф.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Гонтарь И.А.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Times New Roman"/>
                          <a:cs typeface="Times New Roman"/>
                        </a:rPr>
                        <a:t>«Моя Малая Родина»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Times New Roman"/>
                          <a:cs typeface="Times New Roman"/>
                        </a:rPr>
                        <a:t>Конкурс проектов «</a:t>
                      </a:r>
                      <a:r>
                        <a:rPr lang="ru-RU" sz="1800" b="1" dirty="0" err="1">
                          <a:latin typeface="Calibri"/>
                          <a:ea typeface="Times New Roman"/>
                          <a:cs typeface="Times New Roman"/>
                        </a:rPr>
                        <a:t>Зерде</a:t>
                      </a:r>
                      <a:r>
                        <a:rPr lang="ru-RU" sz="1800" b="1" dirty="0">
                          <a:latin typeface="Calibri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Times New Roman"/>
                          <a:cs typeface="Times New Roman"/>
                        </a:rPr>
                        <a:t>Конкурс научных проектов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Times New Roman"/>
                          <a:cs typeface="Times New Roman"/>
                        </a:rPr>
                        <a:t>«Уникальный экспонат»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45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Конкурс творческих проектов «Моя инициатива моей Родине»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Конкурсы и олимпиады для учителей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465853"/>
              </p:ext>
            </p:extLst>
          </p:nvPr>
        </p:nvGraphicFramePr>
        <p:xfrm>
          <a:off x="714348" y="1571611"/>
          <a:ext cx="7858180" cy="4500595"/>
        </p:xfrm>
        <a:graphic>
          <a:graphicData uri="http://schemas.openxmlformats.org/drawingml/2006/table">
            <a:tbl>
              <a:tblPr/>
              <a:tblGrid>
                <a:gridCol w="438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8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6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9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0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№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Черезданова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Т.Ф.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Гонтарь И.А.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Республиканская олимпиада  «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Педстарт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Международная олипиада «Клио»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Конкурс «</a:t>
                      </a: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Кәсипкой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«Лучшая авторская программа»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193</Words>
  <Application>Microsoft Office PowerPoint</Application>
  <PresentationFormat>Экран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Неделя профессионального мастерства </vt:lpstr>
      <vt:lpstr>Олимпиады для учащихся </vt:lpstr>
      <vt:lpstr>Конкурсы для учащихся </vt:lpstr>
      <vt:lpstr>Конкурсы и олимпиады для учителей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Неделя профессионального мастерства </dc:title>
  <dc:creator>Комп</dc:creator>
  <cp:lastModifiedBy>1</cp:lastModifiedBy>
  <cp:revision>3</cp:revision>
  <dcterms:created xsi:type="dcterms:W3CDTF">2024-05-14T19:02:30Z</dcterms:created>
  <dcterms:modified xsi:type="dcterms:W3CDTF">2024-05-16T11:08:13Z</dcterms:modified>
</cp:coreProperties>
</file>